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63" r:id="rId2"/>
    <p:sldId id="266" r:id="rId3"/>
    <p:sldId id="257" r:id="rId4"/>
    <p:sldId id="261" r:id="rId5"/>
    <p:sldId id="264" r:id="rId6"/>
    <p:sldId id="267" r:id="rId7"/>
    <p:sldId id="265" r:id="rId8"/>
    <p:sldId id="29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76E"/>
    <a:srgbClr val="CA3B33"/>
    <a:srgbClr val="389725"/>
    <a:srgbClr val="9457B1"/>
    <a:srgbClr val="D73A00"/>
    <a:srgbClr val="4B2B5B"/>
    <a:srgbClr val="7B231F"/>
    <a:srgbClr val="296F1B"/>
    <a:srgbClr val="318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01" autoAdjust="0"/>
  </p:normalViewPr>
  <p:slideViewPr>
    <p:cSldViewPr snapToGrid="0">
      <p:cViewPr>
        <p:scale>
          <a:sx n="100" d="100"/>
          <a:sy n="100" d="100"/>
        </p:scale>
        <p:origin x="1776" y="10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31412-215A-458C-9D7A-EF0AC2B4037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0B212D-E514-4A9F-9995-8EC7F6FDF5FC}">
      <dgm:prSet phldrT="[Text]"/>
      <dgm:spPr/>
      <dgm:t>
        <a:bodyPr/>
        <a:lstStyle/>
        <a:p>
          <a:r>
            <a:rPr lang="en-US"/>
            <a:t>Monday</a:t>
          </a:r>
        </a:p>
      </dgm:t>
    </dgm:pt>
    <dgm:pt modelId="{012DD977-425D-459D-9F21-48BA59E8D275}" type="parTrans" cxnId="{5952D645-9892-4C6A-A89B-1233CBBE8947}">
      <dgm:prSet/>
      <dgm:spPr/>
      <dgm:t>
        <a:bodyPr/>
        <a:lstStyle/>
        <a:p>
          <a:endParaRPr lang="en-US"/>
        </a:p>
      </dgm:t>
    </dgm:pt>
    <dgm:pt modelId="{C965C0B4-1DAF-4962-939E-9E88DE03373C}" type="sibTrans" cxnId="{5952D645-9892-4C6A-A89B-1233CBBE8947}">
      <dgm:prSet/>
      <dgm:spPr/>
      <dgm:t>
        <a:bodyPr/>
        <a:lstStyle/>
        <a:p>
          <a:endParaRPr lang="en-US"/>
        </a:p>
      </dgm:t>
    </dgm:pt>
    <dgm:pt modelId="{1D9A5646-747B-4E74-B7B0-6AB2ACE45C0C}">
      <dgm:prSet phldrT="[Text]" custT="1"/>
      <dgm:spPr/>
      <dgm:t>
        <a:bodyPr/>
        <a:lstStyle/>
        <a:p>
          <a:r>
            <a:rPr lang="en-US" sz="1800"/>
            <a:t>Types</a:t>
          </a:r>
        </a:p>
      </dgm:t>
    </dgm:pt>
    <dgm:pt modelId="{299F450D-62BB-426B-A3A9-4D4624CEB96B}" type="parTrans" cxnId="{7B8102FD-2F84-43B7-B361-4469CD5B38C0}">
      <dgm:prSet/>
      <dgm:spPr/>
      <dgm:t>
        <a:bodyPr/>
        <a:lstStyle/>
        <a:p>
          <a:endParaRPr lang="en-US"/>
        </a:p>
      </dgm:t>
    </dgm:pt>
    <dgm:pt modelId="{7ECCFC09-DF8C-413A-BF6D-5883049EE0DF}" type="sibTrans" cxnId="{7B8102FD-2F84-43B7-B361-4469CD5B38C0}">
      <dgm:prSet/>
      <dgm:spPr/>
      <dgm:t>
        <a:bodyPr/>
        <a:lstStyle/>
        <a:p>
          <a:endParaRPr lang="en-US"/>
        </a:p>
      </dgm:t>
    </dgm:pt>
    <dgm:pt modelId="{452821B9-209D-413F-B6F0-5193511493B5}">
      <dgm:prSet phldrT="[Text]" custT="1"/>
      <dgm:spPr/>
      <dgm:t>
        <a:bodyPr/>
        <a:lstStyle/>
        <a:p>
          <a:r>
            <a:rPr lang="en-US" sz="1800"/>
            <a:t>Multiple Dispatch</a:t>
          </a:r>
        </a:p>
      </dgm:t>
    </dgm:pt>
    <dgm:pt modelId="{08D8EBDB-5CA6-4664-8888-AA506C34875F}" type="parTrans" cxnId="{CFBA0023-51A0-434F-8C44-C3297D8B1E7E}">
      <dgm:prSet/>
      <dgm:spPr/>
      <dgm:t>
        <a:bodyPr/>
        <a:lstStyle/>
        <a:p>
          <a:endParaRPr lang="en-US"/>
        </a:p>
      </dgm:t>
    </dgm:pt>
    <dgm:pt modelId="{48E9D7F3-2E3A-4610-8D5D-AEF3665BB893}" type="sibTrans" cxnId="{CFBA0023-51A0-434F-8C44-C3297D8B1E7E}">
      <dgm:prSet/>
      <dgm:spPr/>
      <dgm:t>
        <a:bodyPr/>
        <a:lstStyle/>
        <a:p>
          <a:endParaRPr lang="en-US"/>
        </a:p>
      </dgm:t>
    </dgm:pt>
    <dgm:pt modelId="{1917ED9A-2EA5-4394-A83B-333DDDA86DF8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/>
            <a:t>Tuesday</a:t>
          </a:r>
        </a:p>
      </dgm:t>
    </dgm:pt>
    <dgm:pt modelId="{1DA38473-F45B-408A-8DB7-18E0739A946A}" type="parTrans" cxnId="{B53B4BEB-1110-43E7-B6E6-B3780A640BCC}">
      <dgm:prSet/>
      <dgm:spPr/>
      <dgm:t>
        <a:bodyPr/>
        <a:lstStyle/>
        <a:p>
          <a:endParaRPr lang="en-US"/>
        </a:p>
      </dgm:t>
    </dgm:pt>
    <dgm:pt modelId="{37869B14-BE57-4799-A9D7-AABF229E6615}" type="sibTrans" cxnId="{B53B4BEB-1110-43E7-B6E6-B3780A640BCC}">
      <dgm:prSet/>
      <dgm:spPr/>
      <dgm:t>
        <a:bodyPr/>
        <a:lstStyle/>
        <a:p>
          <a:endParaRPr lang="en-US"/>
        </a:p>
      </dgm:t>
    </dgm:pt>
    <dgm:pt modelId="{7050B3CF-2182-46DE-A349-528F8F734F95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Linear algebra</a:t>
          </a:r>
        </a:p>
      </dgm:t>
    </dgm:pt>
    <dgm:pt modelId="{E17AE851-2333-4F65-94C2-2423FB9B4673}" type="parTrans" cxnId="{0DF139C8-FE08-4A1C-81DC-24FF2040B333}">
      <dgm:prSet/>
      <dgm:spPr/>
      <dgm:t>
        <a:bodyPr/>
        <a:lstStyle/>
        <a:p>
          <a:endParaRPr lang="en-US"/>
        </a:p>
      </dgm:t>
    </dgm:pt>
    <dgm:pt modelId="{8261E8FD-CEDE-45DD-95A2-FE6DF574E681}" type="sibTrans" cxnId="{0DF139C8-FE08-4A1C-81DC-24FF2040B333}">
      <dgm:prSet/>
      <dgm:spPr/>
      <dgm:t>
        <a:bodyPr/>
        <a:lstStyle/>
        <a:p>
          <a:endParaRPr lang="en-US"/>
        </a:p>
      </dgm:t>
    </dgm:pt>
    <dgm:pt modelId="{CA6BDFAF-E74D-435F-9434-07AE6E4918A4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Machine learning</a:t>
          </a:r>
        </a:p>
      </dgm:t>
    </dgm:pt>
    <dgm:pt modelId="{CE9BA41C-64BE-4D81-A437-083ACE07AC5F}" type="parTrans" cxnId="{B92F3C34-09A0-496F-8334-96173805E95F}">
      <dgm:prSet/>
      <dgm:spPr/>
      <dgm:t>
        <a:bodyPr/>
        <a:lstStyle/>
        <a:p>
          <a:endParaRPr lang="en-US"/>
        </a:p>
      </dgm:t>
    </dgm:pt>
    <dgm:pt modelId="{D8E66865-A7DB-4FE7-A3CE-1BF1D40FD622}" type="sibTrans" cxnId="{B92F3C34-09A0-496F-8334-96173805E95F}">
      <dgm:prSet/>
      <dgm:spPr/>
      <dgm:t>
        <a:bodyPr/>
        <a:lstStyle/>
        <a:p>
          <a:endParaRPr lang="en-US"/>
        </a:p>
      </dgm:t>
    </dgm:pt>
    <dgm:pt modelId="{845D39F9-2B25-49B4-89F9-2E9B320FC32B}">
      <dgm:prSet phldrT="[Text]"/>
      <dgm:spPr/>
      <dgm:t>
        <a:bodyPr/>
        <a:lstStyle/>
        <a:p>
          <a:r>
            <a:rPr lang="en-US"/>
            <a:t>Wednesday</a:t>
          </a:r>
        </a:p>
      </dgm:t>
    </dgm:pt>
    <dgm:pt modelId="{86ADB700-88FB-448D-B210-C7FEDCAC88CF}" type="parTrans" cxnId="{B0BF2046-5851-4CF8-8B8E-3D8019220379}">
      <dgm:prSet/>
      <dgm:spPr/>
      <dgm:t>
        <a:bodyPr/>
        <a:lstStyle/>
        <a:p>
          <a:endParaRPr lang="en-US"/>
        </a:p>
      </dgm:t>
    </dgm:pt>
    <dgm:pt modelId="{564E86A7-6A35-47F1-9F63-A31A36F2B3A6}" type="sibTrans" cxnId="{B0BF2046-5851-4CF8-8B8E-3D8019220379}">
      <dgm:prSet/>
      <dgm:spPr/>
      <dgm:t>
        <a:bodyPr/>
        <a:lstStyle/>
        <a:p>
          <a:endParaRPr lang="en-US"/>
        </a:p>
      </dgm:t>
    </dgm:pt>
    <dgm:pt modelId="{6B53EADE-D2B6-4EB9-AC03-7482351E2352}">
      <dgm:prSet phldrT="[Text]" custT="1"/>
      <dgm:spPr/>
      <dgm:t>
        <a:bodyPr/>
        <a:lstStyle/>
        <a:p>
          <a:r>
            <a:rPr lang="en-US" sz="1800"/>
            <a:t>Parallelism</a:t>
          </a:r>
        </a:p>
      </dgm:t>
    </dgm:pt>
    <dgm:pt modelId="{B2994EFD-B1A3-49B4-856B-500D223EC17D}" type="parTrans" cxnId="{FECAD76B-36CA-46A4-B017-50A0BDF4EDEF}">
      <dgm:prSet/>
      <dgm:spPr/>
      <dgm:t>
        <a:bodyPr/>
        <a:lstStyle/>
        <a:p>
          <a:endParaRPr lang="en-US"/>
        </a:p>
      </dgm:t>
    </dgm:pt>
    <dgm:pt modelId="{C5FDB7C7-0B80-499E-B90B-AC023A51A4ED}" type="sibTrans" cxnId="{FECAD76B-36CA-46A4-B017-50A0BDF4EDEF}">
      <dgm:prSet/>
      <dgm:spPr/>
      <dgm:t>
        <a:bodyPr/>
        <a:lstStyle/>
        <a:p>
          <a:endParaRPr lang="en-US"/>
        </a:p>
      </dgm:t>
    </dgm:pt>
    <dgm:pt modelId="{6E745A5C-7501-4760-89CF-1920CB124816}">
      <dgm:prSet phldrT="[Text]"/>
      <dgm:spPr>
        <a:solidFill>
          <a:schemeClr val="bg2">
            <a:lumMod val="75000"/>
          </a:schemeClr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en-US"/>
            <a:t>Thursday</a:t>
          </a:r>
        </a:p>
      </dgm:t>
    </dgm:pt>
    <dgm:pt modelId="{E9A8D77C-4C2F-4BFE-B76D-BE3B32F621CA}" type="parTrans" cxnId="{3A21A8B2-DD68-48A2-88E7-2D71DDB16D06}">
      <dgm:prSet/>
      <dgm:spPr/>
      <dgm:t>
        <a:bodyPr/>
        <a:lstStyle/>
        <a:p>
          <a:endParaRPr lang="en-US"/>
        </a:p>
      </dgm:t>
    </dgm:pt>
    <dgm:pt modelId="{1D545C04-E059-41D6-8B5A-7D82EAB1E5FB}" type="sibTrans" cxnId="{3A21A8B2-DD68-48A2-88E7-2D71DDB16D06}">
      <dgm:prSet/>
      <dgm:spPr/>
      <dgm:t>
        <a:bodyPr/>
        <a:lstStyle/>
        <a:p>
          <a:endParaRPr lang="en-US"/>
        </a:p>
      </dgm:t>
    </dgm:pt>
    <dgm:pt modelId="{D0B27D14-EE00-4989-9ED4-A855F62CC428}">
      <dgm:prSet phldrT="[Text]"/>
      <dgm:spPr/>
      <dgm:t>
        <a:bodyPr/>
        <a:lstStyle/>
        <a:p>
          <a:r>
            <a:rPr lang="en-US"/>
            <a:t>Friday</a:t>
          </a:r>
        </a:p>
      </dgm:t>
    </dgm:pt>
    <dgm:pt modelId="{607F5E21-56B5-4856-B9F3-7690E1A1DA4C}" type="parTrans" cxnId="{9329A3BF-68B8-42A8-A6B1-A7EE98B406C5}">
      <dgm:prSet/>
      <dgm:spPr/>
      <dgm:t>
        <a:bodyPr/>
        <a:lstStyle/>
        <a:p>
          <a:endParaRPr lang="en-US"/>
        </a:p>
      </dgm:t>
    </dgm:pt>
    <dgm:pt modelId="{B1921FB2-683E-4124-A213-EB3225EB67E5}" type="sibTrans" cxnId="{9329A3BF-68B8-42A8-A6B1-A7EE98B406C5}">
      <dgm:prSet/>
      <dgm:spPr/>
      <dgm:t>
        <a:bodyPr/>
        <a:lstStyle/>
        <a:p>
          <a:endParaRPr lang="en-US"/>
        </a:p>
      </dgm:t>
    </dgm:pt>
    <dgm:pt modelId="{4C359690-27D7-4D62-8945-AC0BC6FDBE55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pPr algn="ctr">
            <a:buNone/>
          </a:pPr>
          <a:r>
            <a:rPr lang="en-US" sz="2400" b="1">
              <a:solidFill>
                <a:schemeClr val="bg1">
                  <a:lumMod val="50000"/>
                </a:schemeClr>
              </a:solidFill>
            </a:rPr>
            <a:t>- Holiday -</a:t>
          </a:r>
        </a:p>
      </dgm:t>
    </dgm:pt>
    <dgm:pt modelId="{4B7DEE5A-1A2B-4FED-B886-B6BF42E447D9}" type="parTrans" cxnId="{88D138A5-C076-4065-9F5D-C42B6352DCFB}">
      <dgm:prSet/>
      <dgm:spPr/>
      <dgm:t>
        <a:bodyPr/>
        <a:lstStyle/>
        <a:p>
          <a:endParaRPr lang="en-US"/>
        </a:p>
      </dgm:t>
    </dgm:pt>
    <dgm:pt modelId="{2E4A86C5-5913-4DB7-886A-F942373364C1}" type="sibTrans" cxnId="{88D138A5-C076-4065-9F5D-C42B6352DCFB}">
      <dgm:prSet/>
      <dgm:spPr/>
      <dgm:t>
        <a:bodyPr/>
        <a:lstStyle/>
        <a:p>
          <a:endParaRPr lang="en-US"/>
        </a:p>
      </dgm:t>
    </dgm:pt>
    <dgm:pt modelId="{F44DBE0F-1837-4B0B-B523-E6856B48F73E}">
      <dgm:prSet phldrT="[Text]" custT="1"/>
      <dgm:spPr/>
      <dgm:t>
        <a:bodyPr/>
        <a:lstStyle/>
        <a:p>
          <a:pPr algn="ctr">
            <a:buNone/>
          </a:pPr>
          <a:r>
            <a:rPr lang="en-US" sz="2400" b="1">
              <a:solidFill>
                <a:schemeClr val="tx1"/>
              </a:solidFill>
            </a:rPr>
            <a:t>Hackathon</a:t>
          </a:r>
          <a:endParaRPr lang="en-US" sz="2400">
            <a:solidFill>
              <a:schemeClr val="tx1"/>
            </a:solidFill>
          </a:endParaRPr>
        </a:p>
      </dgm:t>
    </dgm:pt>
    <dgm:pt modelId="{0FF9552F-B692-423E-BD57-E90C6DC3A154}" type="parTrans" cxnId="{A71FB317-C0A8-491F-83E5-F4AD0D5595A1}">
      <dgm:prSet/>
      <dgm:spPr/>
      <dgm:t>
        <a:bodyPr/>
        <a:lstStyle/>
        <a:p>
          <a:endParaRPr lang="en-US"/>
        </a:p>
      </dgm:t>
    </dgm:pt>
    <dgm:pt modelId="{D48900CF-85B8-4113-955E-8CABEDCCC67A}" type="sibTrans" cxnId="{A71FB317-C0A8-491F-83E5-F4AD0D5595A1}">
      <dgm:prSet/>
      <dgm:spPr/>
      <dgm:t>
        <a:bodyPr/>
        <a:lstStyle/>
        <a:p>
          <a:endParaRPr lang="en-US"/>
        </a:p>
      </dgm:t>
    </dgm:pt>
    <dgm:pt modelId="{B59EE576-E33C-4392-8FD9-58DEBCDC145B}">
      <dgm:prSet phldrT="[Text]" custT="1"/>
      <dgm:spPr/>
      <dgm:t>
        <a:bodyPr/>
        <a:lstStyle/>
        <a:p>
          <a:r>
            <a:rPr lang="en-US" sz="1800" b="1"/>
            <a:t>Gotchas</a:t>
          </a:r>
        </a:p>
      </dgm:t>
    </dgm:pt>
    <dgm:pt modelId="{4AFDF3DF-16AC-4C23-89A3-4243387A7FFF}" type="parTrans" cxnId="{62190FFB-321C-4588-B67B-10BDD6D78AB4}">
      <dgm:prSet/>
      <dgm:spPr/>
      <dgm:t>
        <a:bodyPr/>
        <a:lstStyle/>
        <a:p>
          <a:endParaRPr lang="en-US"/>
        </a:p>
      </dgm:t>
    </dgm:pt>
    <dgm:pt modelId="{FA3C0D6B-563F-405D-AD70-59EFD0FFAA0D}" type="sibTrans" cxnId="{62190FFB-321C-4588-B67B-10BDD6D78AB4}">
      <dgm:prSet/>
      <dgm:spPr/>
      <dgm:t>
        <a:bodyPr/>
        <a:lstStyle/>
        <a:p>
          <a:endParaRPr lang="en-US"/>
        </a:p>
      </dgm:t>
    </dgm:pt>
    <dgm:pt modelId="{DF382497-BD4B-4B63-A94F-718B88B4612E}">
      <dgm:prSet phldrT="[Text]" custT="1"/>
      <dgm:spPr/>
      <dgm:t>
        <a:bodyPr/>
        <a:lstStyle/>
        <a:p>
          <a:r>
            <a:rPr lang="en-US" sz="1800" b="0"/>
            <a:t>Environments</a:t>
          </a:r>
        </a:p>
      </dgm:t>
    </dgm:pt>
    <dgm:pt modelId="{A633DAAD-3A65-4E07-A8BD-6BD1483832D6}" type="parTrans" cxnId="{EB256839-61E3-4ADB-9180-343A03D393B4}">
      <dgm:prSet/>
      <dgm:spPr/>
      <dgm:t>
        <a:bodyPr/>
        <a:lstStyle/>
        <a:p>
          <a:endParaRPr lang="en-US"/>
        </a:p>
      </dgm:t>
    </dgm:pt>
    <dgm:pt modelId="{0AC94CFB-BC1D-48EC-AAB3-6D9C7B931F99}" type="sibTrans" cxnId="{EB256839-61E3-4ADB-9180-343A03D393B4}">
      <dgm:prSet/>
      <dgm:spPr/>
      <dgm:t>
        <a:bodyPr/>
        <a:lstStyle/>
        <a:p>
          <a:endParaRPr lang="en-US"/>
        </a:p>
      </dgm:t>
    </dgm:pt>
    <dgm:pt modelId="{9BC56076-2DA7-41E5-9E3D-E23E3C566466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Profiling</a:t>
          </a:r>
        </a:p>
      </dgm:t>
    </dgm:pt>
    <dgm:pt modelId="{1BAF8A30-17F4-4558-A9AB-71D4AF3DC0B1}" type="parTrans" cxnId="{0753A0D1-3B67-4572-A34C-69727A646EDC}">
      <dgm:prSet/>
      <dgm:spPr/>
      <dgm:t>
        <a:bodyPr/>
        <a:lstStyle/>
        <a:p>
          <a:endParaRPr lang="en-US"/>
        </a:p>
      </dgm:t>
    </dgm:pt>
    <dgm:pt modelId="{DEC69054-4AAE-4080-98D6-69CAA99DABC7}" type="sibTrans" cxnId="{0753A0D1-3B67-4572-A34C-69727A646EDC}">
      <dgm:prSet/>
      <dgm:spPr/>
      <dgm:t>
        <a:bodyPr/>
        <a:lstStyle/>
        <a:p>
          <a:endParaRPr lang="en-US"/>
        </a:p>
      </dgm:t>
    </dgm:pt>
    <dgm:pt modelId="{6E44CCC1-05F4-4F18-8D99-26EDB932A2F9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Debugging</a:t>
          </a:r>
        </a:p>
      </dgm:t>
    </dgm:pt>
    <dgm:pt modelId="{64897C1B-E180-4838-90B7-E7028D5CFFD1}" type="parTrans" cxnId="{01C324D6-1440-4E50-AB0A-2092C70B5085}">
      <dgm:prSet/>
      <dgm:spPr/>
      <dgm:t>
        <a:bodyPr/>
        <a:lstStyle/>
        <a:p>
          <a:endParaRPr lang="en-US"/>
        </a:p>
      </dgm:t>
    </dgm:pt>
    <dgm:pt modelId="{644EFE1C-AB17-4F92-8709-DB8CD95B337B}" type="sibTrans" cxnId="{01C324D6-1440-4E50-AB0A-2092C70B5085}">
      <dgm:prSet/>
      <dgm:spPr/>
      <dgm:t>
        <a:bodyPr/>
        <a:lstStyle/>
        <a:p>
          <a:endParaRPr lang="en-US"/>
        </a:p>
      </dgm:t>
    </dgm:pt>
    <dgm:pt modelId="{26FB3FB5-2D18-41E8-B747-9B0CD2A77F26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Ecosystem</a:t>
          </a:r>
        </a:p>
      </dgm:t>
    </dgm:pt>
    <dgm:pt modelId="{CCA87E94-9DDB-408E-A0CB-9DE7192AA677}" type="parTrans" cxnId="{69E37F00-B7E8-4921-82DF-7EADC7D9B677}">
      <dgm:prSet/>
      <dgm:spPr/>
      <dgm:t>
        <a:bodyPr/>
        <a:lstStyle/>
        <a:p>
          <a:endParaRPr lang="en-US"/>
        </a:p>
      </dgm:t>
    </dgm:pt>
    <dgm:pt modelId="{60834526-8A72-4B27-864E-6689D342A7F8}" type="sibTrans" cxnId="{69E37F00-B7E8-4921-82DF-7EADC7D9B677}">
      <dgm:prSet/>
      <dgm:spPr/>
      <dgm:t>
        <a:bodyPr/>
        <a:lstStyle/>
        <a:p>
          <a:endParaRPr lang="en-US"/>
        </a:p>
      </dgm:t>
    </dgm:pt>
    <dgm:pt modelId="{414C3916-FFDD-4D51-B845-4A0AFCC20150}">
      <dgm:prSet phldrT="[Text]" custT="1"/>
      <dgm:spPr/>
      <dgm:t>
        <a:bodyPr/>
        <a:lstStyle/>
        <a:p>
          <a:r>
            <a:rPr lang="en-US" sz="1800" b="0"/>
            <a:t>Generic programming</a:t>
          </a:r>
        </a:p>
      </dgm:t>
    </dgm:pt>
    <dgm:pt modelId="{145B1301-62E5-45A0-89F7-F6663A07313D}" type="parTrans" cxnId="{24197BA5-D465-41A0-A884-38F555666D34}">
      <dgm:prSet/>
      <dgm:spPr/>
      <dgm:t>
        <a:bodyPr/>
        <a:lstStyle/>
        <a:p>
          <a:endParaRPr lang="en-US"/>
        </a:p>
      </dgm:t>
    </dgm:pt>
    <dgm:pt modelId="{BF73FC58-6197-4302-BAC1-48784B0C1A4C}" type="sibTrans" cxnId="{24197BA5-D465-41A0-A884-38F555666D34}">
      <dgm:prSet/>
      <dgm:spPr/>
      <dgm:t>
        <a:bodyPr/>
        <a:lstStyle/>
        <a:p>
          <a:endParaRPr lang="en-US"/>
        </a:p>
      </dgm:t>
    </dgm:pt>
    <dgm:pt modelId="{561BF77C-55D9-4A7F-AFD2-1D6E445FDB14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Workflow</a:t>
          </a:r>
        </a:p>
      </dgm:t>
    </dgm:pt>
    <dgm:pt modelId="{98FD94D0-E5E8-4DFB-8685-DCA0E3A21C2E}" type="parTrans" cxnId="{01A897F0-30B9-4420-8E61-94B0AA5F85E3}">
      <dgm:prSet/>
      <dgm:spPr/>
      <dgm:t>
        <a:bodyPr/>
        <a:lstStyle/>
        <a:p>
          <a:endParaRPr lang="en-US"/>
        </a:p>
      </dgm:t>
    </dgm:pt>
    <dgm:pt modelId="{EB0F22FD-77B0-4F19-B464-D71D33A03EBB}" type="sibTrans" cxnId="{01A897F0-30B9-4420-8E61-94B0AA5F85E3}">
      <dgm:prSet/>
      <dgm:spPr/>
      <dgm:t>
        <a:bodyPr/>
        <a:lstStyle/>
        <a:p>
          <a:endParaRPr lang="en-US"/>
        </a:p>
      </dgm:t>
    </dgm:pt>
    <dgm:pt modelId="{BDB725FE-26B7-45F9-8EBE-0B866CCB40D5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Revise</a:t>
          </a:r>
        </a:p>
      </dgm:t>
    </dgm:pt>
    <dgm:pt modelId="{ECCC4B2C-BA76-4B57-80E3-02FFDEC0BB97}" type="parTrans" cxnId="{E2BBB7C8-C375-47CD-82C7-6859EF108281}">
      <dgm:prSet/>
      <dgm:spPr/>
      <dgm:t>
        <a:bodyPr/>
        <a:lstStyle/>
        <a:p>
          <a:endParaRPr lang="en-US"/>
        </a:p>
      </dgm:t>
    </dgm:pt>
    <dgm:pt modelId="{8239041E-E210-4499-9232-CDC0BC51C43E}" type="sibTrans" cxnId="{E2BBB7C8-C375-47CD-82C7-6859EF108281}">
      <dgm:prSet/>
      <dgm:spPr/>
      <dgm:t>
        <a:bodyPr/>
        <a:lstStyle/>
        <a:p>
          <a:endParaRPr lang="en-US"/>
        </a:p>
      </dgm:t>
    </dgm:pt>
    <dgm:pt modelId="{79E9F932-61A6-4440-85BD-CA8AFD8DEC6D}">
      <dgm:prSet phldrT="[Text]" custT="1"/>
      <dgm:spPr/>
      <dgm:t>
        <a:bodyPr/>
        <a:lstStyle/>
        <a:p>
          <a:r>
            <a:rPr lang="en-US" sz="1800"/>
            <a:t>Git + GitHub</a:t>
          </a:r>
        </a:p>
      </dgm:t>
    </dgm:pt>
    <dgm:pt modelId="{6343B38F-2C0D-4ACD-A8ED-54972DEC82BC}" type="parTrans" cxnId="{9491252E-162A-4C86-9B93-D82D22CBAF2B}">
      <dgm:prSet/>
      <dgm:spPr/>
      <dgm:t>
        <a:bodyPr/>
        <a:lstStyle/>
        <a:p>
          <a:endParaRPr lang="en-US"/>
        </a:p>
      </dgm:t>
    </dgm:pt>
    <dgm:pt modelId="{4B46D306-C3C2-404F-9137-8FE16A02F189}" type="sibTrans" cxnId="{9491252E-162A-4C86-9B93-D82D22CBAF2B}">
      <dgm:prSet/>
      <dgm:spPr/>
      <dgm:t>
        <a:bodyPr/>
        <a:lstStyle/>
        <a:p>
          <a:endParaRPr lang="en-US"/>
        </a:p>
      </dgm:t>
    </dgm:pt>
    <dgm:pt modelId="{24B8E2A7-6327-4BA1-A8D6-D990DC61E455}">
      <dgm:prSet phldrT="[Text]" custT="1"/>
      <dgm:spPr/>
      <dgm:t>
        <a:bodyPr/>
        <a:lstStyle/>
        <a:p>
          <a:r>
            <a:rPr lang="en-US" sz="1800"/>
            <a:t>MyPackage 1.0</a:t>
          </a:r>
        </a:p>
      </dgm:t>
    </dgm:pt>
    <dgm:pt modelId="{3EBB7320-7D9C-47EE-B11B-E8AA1678D742}" type="parTrans" cxnId="{6ED86262-E205-4A0F-9118-1D7C55D879CE}">
      <dgm:prSet/>
      <dgm:spPr/>
      <dgm:t>
        <a:bodyPr/>
        <a:lstStyle/>
        <a:p>
          <a:endParaRPr lang="en-US"/>
        </a:p>
      </dgm:t>
    </dgm:pt>
    <dgm:pt modelId="{0F3687A5-36CB-49C5-89E6-2809F76511FE}" type="sibTrans" cxnId="{6ED86262-E205-4A0F-9118-1D7C55D879CE}">
      <dgm:prSet/>
      <dgm:spPr/>
      <dgm:t>
        <a:bodyPr/>
        <a:lstStyle/>
        <a:p>
          <a:endParaRPr lang="en-US"/>
        </a:p>
      </dgm:t>
    </dgm:pt>
    <dgm:pt modelId="{CFCECDA1-B4B5-410D-A7D6-121FA86A8D73}">
      <dgm:prSet phldrT="[Text]" custT="1"/>
      <dgm:spPr/>
      <dgm:t>
        <a:bodyPr/>
        <a:lstStyle/>
        <a:p>
          <a:endParaRPr lang="en-US" sz="1800"/>
        </a:p>
      </dgm:t>
    </dgm:pt>
    <dgm:pt modelId="{B3E8641B-8AC5-48A1-ABE0-70D3795C26B2}" type="parTrans" cxnId="{695A14E0-D3F6-4F13-9090-0726156CFB9D}">
      <dgm:prSet/>
      <dgm:spPr/>
      <dgm:t>
        <a:bodyPr/>
        <a:lstStyle/>
        <a:p>
          <a:endParaRPr lang="en-US"/>
        </a:p>
      </dgm:t>
    </dgm:pt>
    <dgm:pt modelId="{9DB28BD0-C4DB-4991-9BE5-5A37E25A0C0B}" type="sibTrans" cxnId="{695A14E0-D3F6-4F13-9090-0726156CFB9D}">
      <dgm:prSet/>
      <dgm:spPr/>
      <dgm:t>
        <a:bodyPr/>
        <a:lstStyle/>
        <a:p>
          <a:endParaRPr lang="en-US"/>
        </a:p>
      </dgm:t>
    </dgm:pt>
    <dgm:pt modelId="{F8C1957E-3293-46D5-B70E-CDA129389FEB}">
      <dgm:prSet phldrT="[Text]" custT="1"/>
      <dgm:spPr/>
      <dgm:t>
        <a:bodyPr/>
        <a:lstStyle/>
        <a:p>
          <a:pPr algn="ctr">
            <a:buNone/>
          </a:pPr>
          <a:endParaRPr lang="en-US" sz="2400">
            <a:solidFill>
              <a:schemeClr val="tx1"/>
            </a:solidFill>
          </a:endParaRPr>
        </a:p>
      </dgm:t>
    </dgm:pt>
    <dgm:pt modelId="{F0706DBC-AC45-44A3-84FD-04B47F462BB8}" type="parTrans" cxnId="{04D0FD0B-CE66-4630-AC6C-A4F98179391C}">
      <dgm:prSet/>
      <dgm:spPr/>
      <dgm:t>
        <a:bodyPr/>
        <a:lstStyle/>
        <a:p>
          <a:endParaRPr lang="en-US"/>
        </a:p>
      </dgm:t>
    </dgm:pt>
    <dgm:pt modelId="{A9172137-8C14-4B38-9C98-5B6614CBBD5F}" type="sibTrans" cxnId="{04D0FD0B-CE66-4630-AC6C-A4F98179391C}">
      <dgm:prSet/>
      <dgm:spPr/>
      <dgm:t>
        <a:bodyPr/>
        <a:lstStyle/>
        <a:p>
          <a:endParaRPr lang="en-US"/>
        </a:p>
      </dgm:t>
    </dgm:pt>
    <dgm:pt modelId="{DEE7DA15-AF65-49EB-A7DE-914083F1AB0D}">
      <dgm:prSet phldrT="[Text]" custT="1"/>
      <dgm:spPr/>
      <dgm:t>
        <a:bodyPr/>
        <a:lstStyle/>
        <a:p>
          <a:pPr algn="ctr">
            <a:buNone/>
          </a:pPr>
          <a:endParaRPr lang="en-US" sz="2400">
            <a:solidFill>
              <a:schemeClr val="tx1"/>
            </a:solidFill>
          </a:endParaRPr>
        </a:p>
      </dgm:t>
    </dgm:pt>
    <dgm:pt modelId="{89E00527-23B3-4061-8A03-2DA2CBFF5A00}" type="parTrans" cxnId="{0B5207F6-0E93-4F6E-9587-9A01DF99669E}">
      <dgm:prSet/>
      <dgm:spPr/>
      <dgm:t>
        <a:bodyPr/>
        <a:lstStyle/>
        <a:p>
          <a:endParaRPr lang="en-US"/>
        </a:p>
      </dgm:t>
    </dgm:pt>
    <dgm:pt modelId="{36E67B4B-7464-4041-ABF6-0E2DA98C9203}" type="sibTrans" cxnId="{0B5207F6-0E93-4F6E-9587-9A01DF99669E}">
      <dgm:prSet/>
      <dgm:spPr/>
      <dgm:t>
        <a:bodyPr/>
        <a:lstStyle/>
        <a:p>
          <a:endParaRPr lang="en-US"/>
        </a:p>
      </dgm:t>
    </dgm:pt>
    <dgm:pt modelId="{53D49EE7-6269-42CC-AFEF-BA77C7BA270A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pPr algn="ctr">
            <a:buNone/>
          </a:pPr>
          <a:endParaRPr lang="en-US" sz="2400" b="1">
            <a:solidFill>
              <a:schemeClr val="bg1">
                <a:lumMod val="50000"/>
              </a:schemeClr>
            </a:solidFill>
          </a:endParaRPr>
        </a:p>
      </dgm:t>
    </dgm:pt>
    <dgm:pt modelId="{AC91F458-56C5-4AE1-9443-88810748C536}" type="parTrans" cxnId="{9E632DBB-78D1-47AF-A26D-C1E0650223FB}">
      <dgm:prSet/>
      <dgm:spPr/>
      <dgm:t>
        <a:bodyPr/>
        <a:lstStyle/>
        <a:p>
          <a:endParaRPr lang="en-US"/>
        </a:p>
      </dgm:t>
    </dgm:pt>
    <dgm:pt modelId="{EB85FF0E-1C79-4DAD-8FDC-9B5250FA6EB6}" type="sibTrans" cxnId="{9E632DBB-78D1-47AF-A26D-C1E0650223FB}">
      <dgm:prSet/>
      <dgm:spPr/>
      <dgm:t>
        <a:bodyPr/>
        <a:lstStyle/>
        <a:p>
          <a:endParaRPr lang="en-US"/>
        </a:p>
      </dgm:t>
    </dgm:pt>
    <dgm:pt modelId="{DFFD2050-3BC6-400A-86A7-10630BDEEC02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pPr algn="ctr">
            <a:buNone/>
          </a:pPr>
          <a:endParaRPr lang="en-US" sz="2400" b="1">
            <a:solidFill>
              <a:schemeClr val="bg1">
                <a:lumMod val="50000"/>
              </a:schemeClr>
            </a:solidFill>
          </a:endParaRPr>
        </a:p>
      </dgm:t>
    </dgm:pt>
    <dgm:pt modelId="{1FF9E2C1-17D9-492F-BACD-658082B6106B}" type="parTrans" cxnId="{BF1D0B1F-3B7B-4EE6-8B27-F3BE5C80F264}">
      <dgm:prSet/>
      <dgm:spPr/>
      <dgm:t>
        <a:bodyPr/>
        <a:lstStyle/>
        <a:p>
          <a:endParaRPr lang="en-US"/>
        </a:p>
      </dgm:t>
    </dgm:pt>
    <dgm:pt modelId="{6D3A92F2-916F-44B9-9F24-AAC7B0FFF184}" type="sibTrans" cxnId="{BF1D0B1F-3B7B-4EE6-8B27-F3BE5C80F264}">
      <dgm:prSet/>
      <dgm:spPr/>
      <dgm:t>
        <a:bodyPr/>
        <a:lstStyle/>
        <a:p>
          <a:endParaRPr lang="en-US"/>
        </a:p>
      </dgm:t>
    </dgm:pt>
    <dgm:pt modelId="{C3D68BD2-7F09-424D-BED7-6478CB45E924}">
      <dgm:prSet phldrT="[Text]" custT="1"/>
      <dgm:spPr/>
      <dgm:t>
        <a:bodyPr/>
        <a:lstStyle/>
        <a:p>
          <a:r>
            <a:rPr lang="en-US" sz="1800"/>
            <a:t>Julia Community</a:t>
          </a:r>
        </a:p>
      </dgm:t>
    </dgm:pt>
    <dgm:pt modelId="{866010AB-5BEC-4776-8309-F122C8B1C258}" type="parTrans" cxnId="{37088C33-F314-4665-9052-1A0CD289C079}">
      <dgm:prSet/>
      <dgm:spPr/>
      <dgm:t>
        <a:bodyPr/>
        <a:lstStyle/>
        <a:p>
          <a:endParaRPr lang="en-US"/>
        </a:p>
      </dgm:t>
    </dgm:pt>
    <dgm:pt modelId="{91E0F72B-34DB-4D61-8CE3-30AB40547138}" type="sibTrans" cxnId="{37088C33-F314-4665-9052-1A0CD289C079}">
      <dgm:prSet/>
      <dgm:spPr/>
      <dgm:t>
        <a:bodyPr/>
        <a:lstStyle/>
        <a:p>
          <a:endParaRPr lang="en-US"/>
        </a:p>
      </dgm:t>
    </dgm:pt>
    <dgm:pt modelId="{BC47F1C9-6495-47A4-B7A0-AF478E8C790B}" type="pres">
      <dgm:prSet presAssocID="{CDE31412-215A-458C-9D7A-EF0AC2B4037E}" presName="Name0" presStyleCnt="0">
        <dgm:presLayoutVars>
          <dgm:dir/>
          <dgm:animLvl val="lvl"/>
          <dgm:resizeHandles val="exact"/>
        </dgm:presLayoutVars>
      </dgm:prSet>
      <dgm:spPr/>
    </dgm:pt>
    <dgm:pt modelId="{ACBD5D66-BF67-48AD-BC1C-B82382CE1143}" type="pres">
      <dgm:prSet presAssocID="{4D0B212D-E514-4A9F-9995-8EC7F6FDF5FC}" presName="composite" presStyleCnt="0"/>
      <dgm:spPr/>
    </dgm:pt>
    <dgm:pt modelId="{F272E888-7420-4AEA-A404-9F11F45012DC}" type="pres">
      <dgm:prSet presAssocID="{4D0B212D-E514-4A9F-9995-8EC7F6FDF5FC}" presName="parTx" presStyleLbl="alignNode1" presStyleIdx="0" presStyleCnt="5" custLinFactNeighborY="-66146">
        <dgm:presLayoutVars>
          <dgm:chMax val="0"/>
          <dgm:chPref val="0"/>
          <dgm:bulletEnabled val="1"/>
        </dgm:presLayoutVars>
      </dgm:prSet>
      <dgm:spPr/>
    </dgm:pt>
    <dgm:pt modelId="{B5CB3459-79E9-4662-81CE-B36E9AF009CF}" type="pres">
      <dgm:prSet presAssocID="{4D0B212D-E514-4A9F-9995-8EC7F6FDF5FC}" presName="desTx" presStyleLbl="alignAccFollowNode1" presStyleIdx="0" presStyleCnt="5" custScaleY="100000" custLinFactNeighborY="-10795">
        <dgm:presLayoutVars>
          <dgm:bulletEnabled val="1"/>
        </dgm:presLayoutVars>
      </dgm:prSet>
      <dgm:spPr/>
    </dgm:pt>
    <dgm:pt modelId="{EF399C6C-7E85-4CEC-8AD4-9A175FD5E60B}" type="pres">
      <dgm:prSet presAssocID="{C965C0B4-1DAF-4962-939E-9E88DE03373C}" presName="space" presStyleCnt="0"/>
      <dgm:spPr/>
    </dgm:pt>
    <dgm:pt modelId="{CD38B14C-B061-45EA-9315-3314D5DCCA29}" type="pres">
      <dgm:prSet presAssocID="{1917ED9A-2EA5-4394-A83B-333DDDA86DF8}" presName="composite" presStyleCnt="0"/>
      <dgm:spPr/>
    </dgm:pt>
    <dgm:pt modelId="{68A8218E-30A2-44AC-8795-F86EEB7CE9F4}" type="pres">
      <dgm:prSet presAssocID="{1917ED9A-2EA5-4394-A83B-333DDDA86DF8}" presName="parTx" presStyleLbl="alignNode1" presStyleIdx="1" presStyleCnt="5" custLinFactNeighborY="-66146">
        <dgm:presLayoutVars>
          <dgm:chMax val="0"/>
          <dgm:chPref val="0"/>
          <dgm:bulletEnabled val="1"/>
        </dgm:presLayoutVars>
      </dgm:prSet>
      <dgm:spPr/>
    </dgm:pt>
    <dgm:pt modelId="{63F46561-1DB7-4E9A-9964-706A4A328324}" type="pres">
      <dgm:prSet presAssocID="{1917ED9A-2EA5-4394-A83B-333DDDA86DF8}" presName="desTx" presStyleLbl="alignAccFollowNode1" presStyleIdx="1" presStyleCnt="5" custScaleY="100000" custLinFactNeighborY="-10795">
        <dgm:presLayoutVars>
          <dgm:bulletEnabled val="1"/>
        </dgm:presLayoutVars>
      </dgm:prSet>
      <dgm:spPr/>
    </dgm:pt>
    <dgm:pt modelId="{21C7E9A3-48C7-48F9-8B4A-904B1B6A598E}" type="pres">
      <dgm:prSet presAssocID="{37869B14-BE57-4799-A9D7-AABF229E6615}" presName="space" presStyleCnt="0"/>
      <dgm:spPr/>
    </dgm:pt>
    <dgm:pt modelId="{79CEDBAB-A6D0-402B-946D-C04AD7DDA9D5}" type="pres">
      <dgm:prSet presAssocID="{845D39F9-2B25-49B4-89F9-2E9B320FC32B}" presName="composite" presStyleCnt="0"/>
      <dgm:spPr/>
    </dgm:pt>
    <dgm:pt modelId="{D0629C12-DF32-4FAB-8CEA-D27CAB37F5E0}" type="pres">
      <dgm:prSet presAssocID="{845D39F9-2B25-49B4-89F9-2E9B320FC32B}" presName="parTx" presStyleLbl="alignNode1" presStyleIdx="2" presStyleCnt="5" custLinFactNeighborY="-66146">
        <dgm:presLayoutVars>
          <dgm:chMax val="0"/>
          <dgm:chPref val="0"/>
          <dgm:bulletEnabled val="1"/>
        </dgm:presLayoutVars>
      </dgm:prSet>
      <dgm:spPr/>
    </dgm:pt>
    <dgm:pt modelId="{C4904283-27AE-4ECD-9988-29DB5306850C}" type="pres">
      <dgm:prSet presAssocID="{845D39F9-2B25-49B4-89F9-2E9B320FC32B}" presName="desTx" presStyleLbl="alignAccFollowNode1" presStyleIdx="2" presStyleCnt="5" custScaleY="100000" custLinFactNeighborY="-10795">
        <dgm:presLayoutVars>
          <dgm:bulletEnabled val="1"/>
        </dgm:presLayoutVars>
      </dgm:prSet>
      <dgm:spPr/>
    </dgm:pt>
    <dgm:pt modelId="{FDF17639-338C-471F-806E-55F5AEFD24BB}" type="pres">
      <dgm:prSet presAssocID="{564E86A7-6A35-47F1-9F63-A31A36F2B3A6}" presName="space" presStyleCnt="0"/>
      <dgm:spPr/>
    </dgm:pt>
    <dgm:pt modelId="{20E6CB88-2CD8-4F35-8024-627D1BBC4504}" type="pres">
      <dgm:prSet presAssocID="{6E745A5C-7501-4760-89CF-1920CB124816}" presName="composite" presStyleCnt="0"/>
      <dgm:spPr/>
    </dgm:pt>
    <dgm:pt modelId="{1FA056C6-8B86-44F4-B6EF-C78D73FCEE16}" type="pres">
      <dgm:prSet presAssocID="{6E745A5C-7501-4760-89CF-1920CB124816}" presName="parTx" presStyleLbl="alignNode1" presStyleIdx="3" presStyleCnt="5" custLinFactNeighborY="-66146">
        <dgm:presLayoutVars>
          <dgm:chMax val="0"/>
          <dgm:chPref val="0"/>
          <dgm:bulletEnabled val="1"/>
        </dgm:presLayoutVars>
      </dgm:prSet>
      <dgm:spPr/>
    </dgm:pt>
    <dgm:pt modelId="{2A40A8B6-7F99-42F6-BE74-059AD532E690}" type="pres">
      <dgm:prSet presAssocID="{6E745A5C-7501-4760-89CF-1920CB124816}" presName="desTx" presStyleLbl="alignAccFollowNode1" presStyleIdx="3" presStyleCnt="5" custScaleY="100000" custLinFactNeighborY="-10795">
        <dgm:presLayoutVars>
          <dgm:bulletEnabled val="1"/>
        </dgm:presLayoutVars>
      </dgm:prSet>
      <dgm:spPr/>
    </dgm:pt>
    <dgm:pt modelId="{4AE7959A-F7C9-4BCD-9C61-6BA9191F4314}" type="pres">
      <dgm:prSet presAssocID="{1D545C04-E059-41D6-8B5A-7D82EAB1E5FB}" presName="space" presStyleCnt="0"/>
      <dgm:spPr/>
    </dgm:pt>
    <dgm:pt modelId="{1698BFC0-1A85-4A4D-9149-9AD14A0CA063}" type="pres">
      <dgm:prSet presAssocID="{D0B27D14-EE00-4989-9ED4-A855F62CC428}" presName="composite" presStyleCnt="0"/>
      <dgm:spPr/>
    </dgm:pt>
    <dgm:pt modelId="{E7C04AE6-70E2-4728-91AE-86F9DBAA4D0E}" type="pres">
      <dgm:prSet presAssocID="{D0B27D14-EE00-4989-9ED4-A855F62CC428}" presName="parTx" presStyleLbl="alignNode1" presStyleIdx="4" presStyleCnt="5" custLinFactNeighborY="-66146">
        <dgm:presLayoutVars>
          <dgm:chMax val="0"/>
          <dgm:chPref val="0"/>
          <dgm:bulletEnabled val="1"/>
        </dgm:presLayoutVars>
      </dgm:prSet>
      <dgm:spPr/>
    </dgm:pt>
    <dgm:pt modelId="{7A66D1EE-9F14-414D-AD64-B8499783E657}" type="pres">
      <dgm:prSet presAssocID="{D0B27D14-EE00-4989-9ED4-A855F62CC428}" presName="desTx" presStyleLbl="alignAccFollowNode1" presStyleIdx="4" presStyleCnt="5" custScaleY="100000" custLinFactNeighborY="-10795">
        <dgm:presLayoutVars>
          <dgm:bulletEnabled val="1"/>
        </dgm:presLayoutVars>
      </dgm:prSet>
      <dgm:spPr/>
    </dgm:pt>
  </dgm:ptLst>
  <dgm:cxnLst>
    <dgm:cxn modelId="{69E37F00-B7E8-4921-82DF-7EADC7D9B677}" srcId="{1917ED9A-2EA5-4394-A83B-333DDDA86DF8}" destId="{26FB3FB5-2D18-41E8-B747-9B0CD2A77F26}" srcOrd="1" destOrd="0" parTransId="{CCA87E94-9DDB-408E-A0CB-9DE7192AA677}" sibTransId="{60834526-8A72-4B27-864E-6689D342A7F8}"/>
    <dgm:cxn modelId="{342A9B01-9107-49FC-BE14-926E79142114}" type="presOf" srcId="{26FB3FB5-2D18-41E8-B747-9B0CD2A77F26}" destId="{63F46561-1DB7-4E9A-9964-706A4A328324}" srcOrd="0" destOrd="1" presId="urn:microsoft.com/office/officeart/2005/8/layout/hList1"/>
    <dgm:cxn modelId="{04D0FD0B-CE66-4630-AC6C-A4F98179391C}" srcId="{D0B27D14-EE00-4989-9ED4-A855F62CC428}" destId="{F8C1957E-3293-46D5-B70E-CDA129389FEB}" srcOrd="0" destOrd="0" parTransId="{F0706DBC-AC45-44A3-84FD-04B47F462BB8}" sibTransId="{A9172137-8C14-4B38-9C98-5B6614CBBD5F}"/>
    <dgm:cxn modelId="{3127990D-668E-44B4-83EA-71F6444C8B74}" type="presOf" srcId="{24B8E2A7-6327-4BA1-A8D6-D990DC61E455}" destId="{C4904283-27AE-4ECD-9988-29DB5306850C}" srcOrd="0" destOrd="2" presId="urn:microsoft.com/office/officeart/2005/8/layout/hList1"/>
    <dgm:cxn modelId="{A71FB317-C0A8-491F-83E5-F4AD0D5595A1}" srcId="{D0B27D14-EE00-4989-9ED4-A855F62CC428}" destId="{F44DBE0F-1837-4B0B-B523-E6856B48F73E}" srcOrd="2" destOrd="0" parTransId="{0FF9552F-B692-423E-BD57-E90C6DC3A154}" sibTransId="{D48900CF-85B8-4113-955E-8CABEDCCC67A}"/>
    <dgm:cxn modelId="{0C554B1C-277C-486D-AF8A-4B665779E58E}" type="presOf" srcId="{452821B9-209D-413F-B6F0-5193511493B5}" destId="{B5CB3459-79E9-4662-81CE-B36E9AF009CF}" srcOrd="0" destOrd="1" presId="urn:microsoft.com/office/officeart/2005/8/layout/hList1"/>
    <dgm:cxn modelId="{BF1D0B1F-3B7B-4EE6-8B27-F3BE5C80F264}" srcId="{6E745A5C-7501-4760-89CF-1920CB124816}" destId="{DFFD2050-3BC6-400A-86A7-10630BDEEC02}" srcOrd="1" destOrd="0" parTransId="{1FF9E2C1-17D9-492F-BACD-658082B6106B}" sibTransId="{6D3A92F2-916F-44B9-9F24-AAC7B0FFF184}"/>
    <dgm:cxn modelId="{CFBA0023-51A0-434F-8C44-C3297D8B1E7E}" srcId="{4D0B212D-E514-4A9F-9995-8EC7F6FDF5FC}" destId="{452821B9-209D-413F-B6F0-5193511493B5}" srcOrd="1" destOrd="0" parTransId="{08D8EBDB-5CA6-4664-8888-AA506C34875F}" sibTransId="{48E9D7F3-2E3A-4610-8D5D-AEF3665BB893}"/>
    <dgm:cxn modelId="{19C61826-8645-4B48-A014-49AEB5F82354}" type="presOf" srcId="{845D39F9-2B25-49B4-89F9-2E9B320FC32B}" destId="{D0629C12-DF32-4FAB-8CEA-D27CAB37F5E0}" srcOrd="0" destOrd="0" presId="urn:microsoft.com/office/officeart/2005/8/layout/hList1"/>
    <dgm:cxn modelId="{9491252E-162A-4C86-9B93-D82D22CBAF2B}" srcId="{845D39F9-2B25-49B4-89F9-2E9B320FC32B}" destId="{79E9F932-61A6-4440-85BD-CA8AFD8DEC6D}" srcOrd="1" destOrd="0" parTransId="{6343B38F-2C0D-4ACD-A8ED-54972DEC82BC}" sibTransId="{4B46D306-C3C2-404F-9137-8FE16A02F189}"/>
    <dgm:cxn modelId="{F9540A2F-5B36-43B4-9E15-03AD0C210636}" type="presOf" srcId="{1D9A5646-747B-4E74-B7B0-6AB2ACE45C0C}" destId="{B5CB3459-79E9-4662-81CE-B36E9AF009CF}" srcOrd="0" destOrd="0" presId="urn:microsoft.com/office/officeart/2005/8/layout/hList1"/>
    <dgm:cxn modelId="{83404D32-9186-41F1-BD70-9C6057FC7FEA}" type="presOf" srcId="{DFFD2050-3BC6-400A-86A7-10630BDEEC02}" destId="{2A40A8B6-7F99-42F6-BE74-059AD532E690}" srcOrd="0" destOrd="1" presId="urn:microsoft.com/office/officeart/2005/8/layout/hList1"/>
    <dgm:cxn modelId="{37088C33-F314-4665-9052-1A0CD289C079}" srcId="{845D39F9-2B25-49B4-89F9-2E9B320FC32B}" destId="{C3D68BD2-7F09-424D-BED7-6478CB45E924}" srcOrd="2" destOrd="0" parTransId="{866010AB-5BEC-4776-8309-F122C8B1C258}" sibTransId="{91E0F72B-34DB-4D61-8CE3-30AB40547138}"/>
    <dgm:cxn modelId="{B92F3C34-09A0-496F-8334-96173805E95F}" srcId="{1917ED9A-2EA5-4394-A83B-333DDDA86DF8}" destId="{CA6BDFAF-E74D-435F-9434-07AE6E4918A4}" srcOrd="2" destOrd="0" parTransId="{CE9BA41C-64BE-4D81-A437-083ACE07AC5F}" sibTransId="{D8E66865-A7DB-4FE7-A3CE-1BF1D40FD622}"/>
    <dgm:cxn modelId="{AD4E9735-4B5D-4EFA-AD30-AB02F24896FF}" type="presOf" srcId="{CFCECDA1-B4B5-410D-A7D6-121FA86A8D73}" destId="{C4904283-27AE-4ECD-9988-29DB5306850C}" srcOrd="0" destOrd="4" presId="urn:microsoft.com/office/officeart/2005/8/layout/hList1"/>
    <dgm:cxn modelId="{EB256839-61E3-4ADB-9180-343A03D393B4}" srcId="{4D0B212D-E514-4A9F-9995-8EC7F6FDF5FC}" destId="{DF382497-BD4B-4B63-A94F-718B88B4612E}" srcOrd="4" destOrd="0" parTransId="{A633DAAD-3A65-4E07-A8BD-6BD1483832D6}" sibTransId="{0AC94CFB-BC1D-48EC-AAB3-6D9C7B931F99}"/>
    <dgm:cxn modelId="{A281C55D-B09A-400F-BE38-3A90728026E8}" type="presOf" srcId="{79E9F932-61A6-4440-85BD-CA8AFD8DEC6D}" destId="{C4904283-27AE-4ECD-9988-29DB5306850C}" srcOrd="0" destOrd="1" presId="urn:microsoft.com/office/officeart/2005/8/layout/hList1"/>
    <dgm:cxn modelId="{6ED86262-E205-4A0F-9118-1D7C55D879CE}" srcId="{79E9F932-61A6-4440-85BD-CA8AFD8DEC6D}" destId="{24B8E2A7-6327-4BA1-A8D6-D990DC61E455}" srcOrd="0" destOrd="0" parTransId="{3EBB7320-7D9C-47EE-B11B-E8AA1678D742}" sibTransId="{0F3687A5-36CB-49C5-89E6-2809F76511FE}"/>
    <dgm:cxn modelId="{5952D645-9892-4C6A-A89B-1233CBBE8947}" srcId="{CDE31412-215A-458C-9D7A-EF0AC2B4037E}" destId="{4D0B212D-E514-4A9F-9995-8EC7F6FDF5FC}" srcOrd="0" destOrd="0" parTransId="{012DD977-425D-459D-9F21-48BA59E8D275}" sibTransId="{C965C0B4-1DAF-4962-939E-9E88DE03373C}"/>
    <dgm:cxn modelId="{B0BF2046-5851-4CF8-8B8E-3D8019220379}" srcId="{CDE31412-215A-458C-9D7A-EF0AC2B4037E}" destId="{845D39F9-2B25-49B4-89F9-2E9B320FC32B}" srcOrd="2" destOrd="0" parTransId="{86ADB700-88FB-448D-B210-C7FEDCAC88CF}" sibTransId="{564E86A7-6A35-47F1-9F63-A31A36F2B3A6}"/>
    <dgm:cxn modelId="{00098268-8CBE-41E5-B15C-D3E209A9BDD4}" type="presOf" srcId="{CA6BDFAF-E74D-435F-9434-07AE6E4918A4}" destId="{63F46561-1DB7-4E9A-9964-706A4A328324}" srcOrd="0" destOrd="2" presId="urn:microsoft.com/office/officeart/2005/8/layout/hList1"/>
    <dgm:cxn modelId="{FECAD76B-36CA-46A4-B017-50A0BDF4EDEF}" srcId="{845D39F9-2B25-49B4-89F9-2E9B320FC32B}" destId="{6B53EADE-D2B6-4EB9-AC03-7482351E2352}" srcOrd="0" destOrd="0" parTransId="{B2994EFD-B1A3-49B4-856B-500D223EC17D}" sibTransId="{C5FDB7C7-0B80-499E-B90B-AC023A51A4ED}"/>
    <dgm:cxn modelId="{E3719D4F-AA71-476D-8EFC-F4826B4EE566}" type="presOf" srcId="{4D0B212D-E514-4A9F-9995-8EC7F6FDF5FC}" destId="{F272E888-7420-4AEA-A404-9F11F45012DC}" srcOrd="0" destOrd="0" presId="urn:microsoft.com/office/officeart/2005/8/layout/hList1"/>
    <dgm:cxn modelId="{3C07CC4F-635F-4AD6-BAD7-ED73AC8DE813}" type="presOf" srcId="{561BF77C-55D9-4A7F-AFD2-1D6E445FDB14}" destId="{63F46561-1DB7-4E9A-9964-706A4A328324}" srcOrd="0" destOrd="3" presId="urn:microsoft.com/office/officeart/2005/8/layout/hList1"/>
    <dgm:cxn modelId="{625BB487-EB28-4B26-83B3-4845842FF060}" type="presOf" srcId="{6B53EADE-D2B6-4EB9-AC03-7482351E2352}" destId="{C4904283-27AE-4ECD-9988-29DB5306850C}" srcOrd="0" destOrd="0" presId="urn:microsoft.com/office/officeart/2005/8/layout/hList1"/>
    <dgm:cxn modelId="{88D138A5-C076-4065-9F5D-C42B6352DCFB}" srcId="{6E745A5C-7501-4760-89CF-1920CB124816}" destId="{4C359690-27D7-4D62-8945-AC0BC6FDBE55}" srcOrd="2" destOrd="0" parTransId="{4B7DEE5A-1A2B-4FED-B886-B6BF42E447D9}" sibTransId="{2E4A86C5-5913-4DB7-886A-F942373364C1}"/>
    <dgm:cxn modelId="{24197BA5-D465-41A0-A884-38F555666D34}" srcId="{4D0B212D-E514-4A9F-9995-8EC7F6FDF5FC}" destId="{414C3916-FFDD-4D51-B845-4A0AFCC20150}" srcOrd="3" destOrd="0" parTransId="{145B1301-62E5-45A0-89F7-F6663A07313D}" sibTransId="{BF73FC58-6197-4302-BAC1-48784B0C1A4C}"/>
    <dgm:cxn modelId="{3A21A8B2-DD68-48A2-88E7-2D71DDB16D06}" srcId="{CDE31412-215A-458C-9D7A-EF0AC2B4037E}" destId="{6E745A5C-7501-4760-89CF-1920CB124816}" srcOrd="3" destOrd="0" parTransId="{E9A8D77C-4C2F-4BFE-B76D-BE3B32F621CA}" sibTransId="{1D545C04-E059-41D6-8B5A-7D82EAB1E5FB}"/>
    <dgm:cxn modelId="{C35523B5-4A54-4D04-A00C-FA1C71314938}" type="presOf" srcId="{CDE31412-215A-458C-9D7A-EF0AC2B4037E}" destId="{BC47F1C9-6495-47A4-B7A0-AF478E8C790B}" srcOrd="0" destOrd="0" presId="urn:microsoft.com/office/officeart/2005/8/layout/hList1"/>
    <dgm:cxn modelId="{D4978DB5-A14B-4B90-8D09-5E69643667C3}" type="presOf" srcId="{53D49EE7-6269-42CC-AFEF-BA77C7BA270A}" destId="{2A40A8B6-7F99-42F6-BE74-059AD532E690}" srcOrd="0" destOrd="0" presId="urn:microsoft.com/office/officeart/2005/8/layout/hList1"/>
    <dgm:cxn modelId="{602EFFBA-833C-4370-8800-696F4F675FCA}" type="presOf" srcId="{C3D68BD2-7F09-424D-BED7-6478CB45E924}" destId="{C4904283-27AE-4ECD-9988-29DB5306850C}" srcOrd="0" destOrd="3" presId="urn:microsoft.com/office/officeart/2005/8/layout/hList1"/>
    <dgm:cxn modelId="{9E632DBB-78D1-47AF-A26D-C1E0650223FB}" srcId="{6E745A5C-7501-4760-89CF-1920CB124816}" destId="{53D49EE7-6269-42CC-AFEF-BA77C7BA270A}" srcOrd="0" destOrd="0" parTransId="{AC91F458-56C5-4AE1-9443-88810748C536}" sibTransId="{EB85FF0E-1C79-4DAD-8FDC-9B5250FA6EB6}"/>
    <dgm:cxn modelId="{FB15D7BB-C5BA-4A7E-A792-4F8804E449BE}" type="presOf" srcId="{1917ED9A-2EA5-4394-A83B-333DDDA86DF8}" destId="{68A8218E-30A2-44AC-8795-F86EEB7CE9F4}" srcOrd="0" destOrd="0" presId="urn:microsoft.com/office/officeart/2005/8/layout/hList1"/>
    <dgm:cxn modelId="{9329A3BF-68B8-42A8-A6B1-A7EE98B406C5}" srcId="{CDE31412-215A-458C-9D7A-EF0AC2B4037E}" destId="{D0B27D14-EE00-4989-9ED4-A855F62CC428}" srcOrd="4" destOrd="0" parTransId="{607F5E21-56B5-4856-B9F3-7690E1A1DA4C}" sibTransId="{B1921FB2-683E-4124-A213-EB3225EB67E5}"/>
    <dgm:cxn modelId="{0DF139C8-FE08-4A1C-81DC-24FF2040B333}" srcId="{1917ED9A-2EA5-4394-A83B-333DDDA86DF8}" destId="{7050B3CF-2182-46DE-A349-528F8F734F95}" srcOrd="0" destOrd="0" parTransId="{E17AE851-2333-4F65-94C2-2423FB9B4673}" sibTransId="{8261E8FD-CEDE-45DD-95A2-FE6DF574E681}"/>
    <dgm:cxn modelId="{E2BBB7C8-C375-47CD-82C7-6859EF108281}" srcId="{561BF77C-55D9-4A7F-AFD2-1D6E445FDB14}" destId="{BDB725FE-26B7-45F9-8EBE-0B866CCB40D5}" srcOrd="2" destOrd="0" parTransId="{ECCC4B2C-BA76-4B57-80E3-02FFDEC0BB97}" sibTransId="{8239041E-E210-4499-9232-CDC0BC51C43E}"/>
    <dgm:cxn modelId="{FC349DCB-8938-421D-B7AB-9F9D8DE28C38}" type="presOf" srcId="{7050B3CF-2182-46DE-A349-528F8F734F95}" destId="{63F46561-1DB7-4E9A-9964-706A4A328324}" srcOrd="0" destOrd="0" presId="urn:microsoft.com/office/officeart/2005/8/layout/hList1"/>
    <dgm:cxn modelId="{4A84EBCD-CCED-4033-A7A9-02E7E14E1556}" type="presOf" srcId="{D0B27D14-EE00-4989-9ED4-A855F62CC428}" destId="{E7C04AE6-70E2-4728-91AE-86F9DBAA4D0E}" srcOrd="0" destOrd="0" presId="urn:microsoft.com/office/officeart/2005/8/layout/hList1"/>
    <dgm:cxn modelId="{FC5048CF-76EB-423D-8833-89517B2E2720}" type="presOf" srcId="{F8C1957E-3293-46D5-B70E-CDA129389FEB}" destId="{7A66D1EE-9F14-414D-AD64-B8499783E657}" srcOrd="0" destOrd="0" presId="urn:microsoft.com/office/officeart/2005/8/layout/hList1"/>
    <dgm:cxn modelId="{D2EEF4CF-4D36-42A0-BFA8-2060F3920D6A}" type="presOf" srcId="{414C3916-FFDD-4D51-B845-4A0AFCC20150}" destId="{B5CB3459-79E9-4662-81CE-B36E9AF009CF}" srcOrd="0" destOrd="3" presId="urn:microsoft.com/office/officeart/2005/8/layout/hList1"/>
    <dgm:cxn modelId="{0753A0D1-3B67-4572-A34C-69727A646EDC}" srcId="{561BF77C-55D9-4A7F-AFD2-1D6E445FDB14}" destId="{9BC56076-2DA7-41E5-9E3D-E23E3C566466}" srcOrd="0" destOrd="0" parTransId="{1BAF8A30-17F4-4558-A9AB-71D4AF3DC0B1}" sibTransId="{DEC69054-4AAE-4080-98D6-69CAA99DABC7}"/>
    <dgm:cxn modelId="{7E2CFDD3-4D54-4429-AB87-FEF858E93E33}" type="presOf" srcId="{DEE7DA15-AF65-49EB-A7DE-914083F1AB0D}" destId="{7A66D1EE-9F14-414D-AD64-B8499783E657}" srcOrd="0" destOrd="1" presId="urn:microsoft.com/office/officeart/2005/8/layout/hList1"/>
    <dgm:cxn modelId="{01C324D6-1440-4E50-AB0A-2092C70B5085}" srcId="{561BF77C-55D9-4A7F-AFD2-1D6E445FDB14}" destId="{6E44CCC1-05F4-4F18-8D99-26EDB932A2F9}" srcOrd="1" destOrd="0" parTransId="{64897C1B-E180-4838-90B7-E7028D5CFFD1}" sibTransId="{644EFE1C-AB17-4F92-8709-DB8CD95B337B}"/>
    <dgm:cxn modelId="{89F7B6DF-9B5F-4E04-AD7A-56D7512C579F}" type="presOf" srcId="{9BC56076-2DA7-41E5-9E3D-E23E3C566466}" destId="{63F46561-1DB7-4E9A-9964-706A4A328324}" srcOrd="0" destOrd="4" presId="urn:microsoft.com/office/officeart/2005/8/layout/hList1"/>
    <dgm:cxn modelId="{695A14E0-D3F6-4F13-9090-0726156CFB9D}" srcId="{845D39F9-2B25-49B4-89F9-2E9B320FC32B}" destId="{CFCECDA1-B4B5-410D-A7D6-121FA86A8D73}" srcOrd="3" destOrd="0" parTransId="{B3E8641B-8AC5-48A1-ABE0-70D3795C26B2}" sibTransId="{9DB28BD0-C4DB-4991-9BE5-5A37E25A0C0B}"/>
    <dgm:cxn modelId="{54E120E0-ACBC-4399-A833-73A1BD4DFB41}" type="presOf" srcId="{DF382497-BD4B-4B63-A94F-718B88B4612E}" destId="{B5CB3459-79E9-4662-81CE-B36E9AF009CF}" srcOrd="0" destOrd="4" presId="urn:microsoft.com/office/officeart/2005/8/layout/hList1"/>
    <dgm:cxn modelId="{B53B4BEB-1110-43E7-B6E6-B3780A640BCC}" srcId="{CDE31412-215A-458C-9D7A-EF0AC2B4037E}" destId="{1917ED9A-2EA5-4394-A83B-333DDDA86DF8}" srcOrd="1" destOrd="0" parTransId="{1DA38473-F45B-408A-8DB7-18E0739A946A}" sibTransId="{37869B14-BE57-4799-A9D7-AABF229E6615}"/>
    <dgm:cxn modelId="{5FF3B6EC-4943-43BD-BCA7-6547771EDFD7}" type="presOf" srcId="{F44DBE0F-1837-4B0B-B523-E6856B48F73E}" destId="{7A66D1EE-9F14-414D-AD64-B8499783E657}" srcOrd="0" destOrd="2" presId="urn:microsoft.com/office/officeart/2005/8/layout/hList1"/>
    <dgm:cxn modelId="{01A897F0-30B9-4420-8E61-94B0AA5F85E3}" srcId="{1917ED9A-2EA5-4394-A83B-333DDDA86DF8}" destId="{561BF77C-55D9-4A7F-AFD2-1D6E445FDB14}" srcOrd="3" destOrd="0" parTransId="{98FD94D0-E5E8-4DFB-8685-DCA0E3A21C2E}" sibTransId="{EB0F22FD-77B0-4F19-B464-D71D33A03EBB}"/>
    <dgm:cxn modelId="{C1D1B8F2-BD7C-4FC6-90BB-5C71C5729559}" type="presOf" srcId="{6E44CCC1-05F4-4F18-8D99-26EDB932A2F9}" destId="{63F46561-1DB7-4E9A-9964-706A4A328324}" srcOrd="0" destOrd="5" presId="urn:microsoft.com/office/officeart/2005/8/layout/hList1"/>
    <dgm:cxn modelId="{0B5207F6-0E93-4F6E-9587-9A01DF99669E}" srcId="{D0B27D14-EE00-4989-9ED4-A855F62CC428}" destId="{DEE7DA15-AF65-49EB-A7DE-914083F1AB0D}" srcOrd="1" destOrd="0" parTransId="{89E00527-23B3-4061-8A03-2DA2CBFF5A00}" sibTransId="{36E67B4B-7464-4041-ABF6-0E2DA98C9203}"/>
    <dgm:cxn modelId="{D04DB2F6-6742-49CC-B62B-E5B7B4F65C04}" type="presOf" srcId="{BDB725FE-26B7-45F9-8EBE-0B866CCB40D5}" destId="{63F46561-1DB7-4E9A-9964-706A4A328324}" srcOrd="0" destOrd="6" presId="urn:microsoft.com/office/officeart/2005/8/layout/hList1"/>
    <dgm:cxn modelId="{C2A0C0F7-971A-45BF-BEED-9047C491668C}" type="presOf" srcId="{6E745A5C-7501-4760-89CF-1920CB124816}" destId="{1FA056C6-8B86-44F4-B6EF-C78D73FCEE16}" srcOrd="0" destOrd="0" presId="urn:microsoft.com/office/officeart/2005/8/layout/hList1"/>
    <dgm:cxn modelId="{62190FFB-321C-4588-B67B-10BDD6D78AB4}" srcId="{4D0B212D-E514-4A9F-9995-8EC7F6FDF5FC}" destId="{B59EE576-E33C-4392-8FD9-58DEBCDC145B}" srcOrd="2" destOrd="0" parTransId="{4AFDF3DF-16AC-4C23-89A3-4243387A7FFF}" sibTransId="{FA3C0D6B-563F-405D-AD70-59EFD0FFAA0D}"/>
    <dgm:cxn modelId="{D16CB8FC-9671-4C4F-89C6-AEE361416245}" type="presOf" srcId="{4C359690-27D7-4D62-8945-AC0BC6FDBE55}" destId="{2A40A8B6-7F99-42F6-BE74-059AD532E690}" srcOrd="0" destOrd="2" presId="urn:microsoft.com/office/officeart/2005/8/layout/hList1"/>
    <dgm:cxn modelId="{7B8102FD-2F84-43B7-B361-4469CD5B38C0}" srcId="{4D0B212D-E514-4A9F-9995-8EC7F6FDF5FC}" destId="{1D9A5646-747B-4E74-B7B0-6AB2ACE45C0C}" srcOrd="0" destOrd="0" parTransId="{299F450D-62BB-426B-A3A9-4D4624CEB96B}" sibTransId="{7ECCFC09-DF8C-413A-BF6D-5883049EE0DF}"/>
    <dgm:cxn modelId="{8E7839FE-12B4-47DA-9F9C-F4BCCB48BB1E}" type="presOf" srcId="{B59EE576-E33C-4392-8FD9-58DEBCDC145B}" destId="{B5CB3459-79E9-4662-81CE-B36E9AF009CF}" srcOrd="0" destOrd="2" presId="urn:microsoft.com/office/officeart/2005/8/layout/hList1"/>
    <dgm:cxn modelId="{5542B983-EC6A-4612-BBE0-272F79BE65EC}" type="presParOf" srcId="{BC47F1C9-6495-47A4-B7A0-AF478E8C790B}" destId="{ACBD5D66-BF67-48AD-BC1C-B82382CE1143}" srcOrd="0" destOrd="0" presId="urn:microsoft.com/office/officeart/2005/8/layout/hList1"/>
    <dgm:cxn modelId="{388B809E-AFB9-4551-A839-178496777740}" type="presParOf" srcId="{ACBD5D66-BF67-48AD-BC1C-B82382CE1143}" destId="{F272E888-7420-4AEA-A404-9F11F45012DC}" srcOrd="0" destOrd="0" presId="urn:microsoft.com/office/officeart/2005/8/layout/hList1"/>
    <dgm:cxn modelId="{4CDD2FB2-5F8E-44D4-95C4-9C45FC2E7F13}" type="presParOf" srcId="{ACBD5D66-BF67-48AD-BC1C-B82382CE1143}" destId="{B5CB3459-79E9-4662-81CE-B36E9AF009CF}" srcOrd="1" destOrd="0" presId="urn:microsoft.com/office/officeart/2005/8/layout/hList1"/>
    <dgm:cxn modelId="{70FD91E9-F5BE-4055-8BA9-FADE2B32B5E6}" type="presParOf" srcId="{BC47F1C9-6495-47A4-B7A0-AF478E8C790B}" destId="{EF399C6C-7E85-4CEC-8AD4-9A175FD5E60B}" srcOrd="1" destOrd="0" presId="urn:microsoft.com/office/officeart/2005/8/layout/hList1"/>
    <dgm:cxn modelId="{CAE9751B-71D6-4415-AEAE-966FBC368427}" type="presParOf" srcId="{BC47F1C9-6495-47A4-B7A0-AF478E8C790B}" destId="{CD38B14C-B061-45EA-9315-3314D5DCCA29}" srcOrd="2" destOrd="0" presId="urn:microsoft.com/office/officeart/2005/8/layout/hList1"/>
    <dgm:cxn modelId="{10C04462-1C39-4F3E-B26D-9892461680BB}" type="presParOf" srcId="{CD38B14C-B061-45EA-9315-3314D5DCCA29}" destId="{68A8218E-30A2-44AC-8795-F86EEB7CE9F4}" srcOrd="0" destOrd="0" presId="urn:microsoft.com/office/officeart/2005/8/layout/hList1"/>
    <dgm:cxn modelId="{732A31E2-8E7F-407C-9757-039E9433F7CB}" type="presParOf" srcId="{CD38B14C-B061-45EA-9315-3314D5DCCA29}" destId="{63F46561-1DB7-4E9A-9964-706A4A328324}" srcOrd="1" destOrd="0" presId="urn:microsoft.com/office/officeart/2005/8/layout/hList1"/>
    <dgm:cxn modelId="{68AA2627-12B3-4739-B34E-10F5B092A693}" type="presParOf" srcId="{BC47F1C9-6495-47A4-B7A0-AF478E8C790B}" destId="{21C7E9A3-48C7-48F9-8B4A-904B1B6A598E}" srcOrd="3" destOrd="0" presId="urn:microsoft.com/office/officeart/2005/8/layout/hList1"/>
    <dgm:cxn modelId="{1E4D1799-719D-4429-A9D6-3389C5092D46}" type="presParOf" srcId="{BC47F1C9-6495-47A4-B7A0-AF478E8C790B}" destId="{79CEDBAB-A6D0-402B-946D-C04AD7DDA9D5}" srcOrd="4" destOrd="0" presId="urn:microsoft.com/office/officeart/2005/8/layout/hList1"/>
    <dgm:cxn modelId="{8770CD5A-4302-4A25-9B0A-86601AA468EE}" type="presParOf" srcId="{79CEDBAB-A6D0-402B-946D-C04AD7DDA9D5}" destId="{D0629C12-DF32-4FAB-8CEA-D27CAB37F5E0}" srcOrd="0" destOrd="0" presId="urn:microsoft.com/office/officeart/2005/8/layout/hList1"/>
    <dgm:cxn modelId="{E2257DEC-23F4-4076-AD6E-EAED623F21D8}" type="presParOf" srcId="{79CEDBAB-A6D0-402B-946D-C04AD7DDA9D5}" destId="{C4904283-27AE-4ECD-9988-29DB5306850C}" srcOrd="1" destOrd="0" presId="urn:microsoft.com/office/officeart/2005/8/layout/hList1"/>
    <dgm:cxn modelId="{A43DC927-9126-4361-80DF-5530E530C443}" type="presParOf" srcId="{BC47F1C9-6495-47A4-B7A0-AF478E8C790B}" destId="{FDF17639-338C-471F-806E-55F5AEFD24BB}" srcOrd="5" destOrd="0" presId="urn:microsoft.com/office/officeart/2005/8/layout/hList1"/>
    <dgm:cxn modelId="{D0BC10C8-A894-44D2-90B4-37DDD83CA2FB}" type="presParOf" srcId="{BC47F1C9-6495-47A4-B7A0-AF478E8C790B}" destId="{20E6CB88-2CD8-4F35-8024-627D1BBC4504}" srcOrd="6" destOrd="0" presId="urn:microsoft.com/office/officeart/2005/8/layout/hList1"/>
    <dgm:cxn modelId="{4A797478-2565-4936-8B8E-614678F51010}" type="presParOf" srcId="{20E6CB88-2CD8-4F35-8024-627D1BBC4504}" destId="{1FA056C6-8B86-44F4-B6EF-C78D73FCEE16}" srcOrd="0" destOrd="0" presId="urn:microsoft.com/office/officeart/2005/8/layout/hList1"/>
    <dgm:cxn modelId="{FC061D72-E5F8-44D3-A9B6-618658F321B7}" type="presParOf" srcId="{20E6CB88-2CD8-4F35-8024-627D1BBC4504}" destId="{2A40A8B6-7F99-42F6-BE74-059AD532E690}" srcOrd="1" destOrd="0" presId="urn:microsoft.com/office/officeart/2005/8/layout/hList1"/>
    <dgm:cxn modelId="{9396F49B-FF45-4727-860A-986C7DA3565E}" type="presParOf" srcId="{BC47F1C9-6495-47A4-B7A0-AF478E8C790B}" destId="{4AE7959A-F7C9-4BCD-9C61-6BA9191F4314}" srcOrd="7" destOrd="0" presId="urn:microsoft.com/office/officeart/2005/8/layout/hList1"/>
    <dgm:cxn modelId="{A25CF455-7CA3-4392-94C0-64D90B93862B}" type="presParOf" srcId="{BC47F1C9-6495-47A4-B7A0-AF478E8C790B}" destId="{1698BFC0-1A85-4A4D-9149-9AD14A0CA063}" srcOrd="8" destOrd="0" presId="urn:microsoft.com/office/officeart/2005/8/layout/hList1"/>
    <dgm:cxn modelId="{AF48DBEB-0FC7-456B-8502-F5484FF09BBF}" type="presParOf" srcId="{1698BFC0-1A85-4A4D-9149-9AD14A0CA063}" destId="{E7C04AE6-70E2-4728-91AE-86F9DBAA4D0E}" srcOrd="0" destOrd="0" presId="urn:microsoft.com/office/officeart/2005/8/layout/hList1"/>
    <dgm:cxn modelId="{389EF116-6700-47A2-9990-C6545F18BE16}" type="presParOf" srcId="{1698BFC0-1A85-4A4D-9149-9AD14A0CA063}" destId="{7A66D1EE-9F14-414D-AD64-B8499783E6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81D7EA-D19C-4133-975B-59178B45ACA3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5CFA929E-705C-487D-B5A3-292CB89ADB4E}">
      <dgm:prSet phldrT="[Text]"/>
      <dgm:spPr>
        <a:solidFill>
          <a:srgbClr val="9457B1"/>
        </a:solidFill>
      </dgm:spPr>
      <dgm:t>
        <a:bodyPr/>
        <a:lstStyle/>
        <a:p>
          <a:r>
            <a:rPr lang="en-US"/>
            <a:t>Choose a problem</a:t>
          </a:r>
        </a:p>
      </dgm:t>
    </dgm:pt>
    <dgm:pt modelId="{9412159A-8177-4ADC-81DA-C76AAEDA6CF5}" type="parTrans" cxnId="{60190BE6-73C5-4836-B33F-3494E2F9A708}">
      <dgm:prSet/>
      <dgm:spPr/>
      <dgm:t>
        <a:bodyPr/>
        <a:lstStyle/>
        <a:p>
          <a:endParaRPr lang="en-US"/>
        </a:p>
      </dgm:t>
    </dgm:pt>
    <dgm:pt modelId="{FF29769C-8AF7-46EC-B64D-776443C5CFF3}" type="sibTrans" cxnId="{60190BE6-73C5-4836-B33F-3494E2F9A708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3EFA1627-0C8D-4B37-B454-6BB25221EE77}">
      <dgm:prSet phldrT="[Text]"/>
      <dgm:spPr>
        <a:solidFill>
          <a:srgbClr val="389725"/>
        </a:solidFill>
      </dgm:spPr>
      <dgm:t>
        <a:bodyPr/>
        <a:lstStyle/>
        <a:p>
          <a:r>
            <a:rPr lang="en-US"/>
            <a:t>Connect with others</a:t>
          </a:r>
        </a:p>
      </dgm:t>
    </dgm:pt>
    <dgm:pt modelId="{5BDC80BA-753E-464D-A22D-55982D5B4D89}" type="parTrans" cxnId="{425E443B-A836-4DA7-9FDC-8D4C89E9F739}">
      <dgm:prSet/>
      <dgm:spPr/>
      <dgm:t>
        <a:bodyPr/>
        <a:lstStyle/>
        <a:p>
          <a:endParaRPr lang="en-US"/>
        </a:p>
      </dgm:t>
    </dgm:pt>
    <dgm:pt modelId="{8422F1F1-A165-4E2D-B53B-3A5D0992423B}" type="sibTrans" cxnId="{425E443B-A836-4DA7-9FDC-8D4C89E9F739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1009C7BA-2A86-4AA2-ACFA-A8DB7D48EB7C}">
      <dgm:prSet phldrT="[Text]"/>
      <dgm:spPr>
        <a:solidFill>
          <a:srgbClr val="CA3B33"/>
        </a:solidFill>
      </dgm:spPr>
      <dgm:t>
        <a:bodyPr/>
        <a:lstStyle/>
        <a:p>
          <a:r>
            <a:rPr lang="en-US"/>
            <a:t>Solve together!</a:t>
          </a:r>
        </a:p>
      </dgm:t>
    </dgm:pt>
    <dgm:pt modelId="{18D7088A-D728-48FF-B5EA-06777CDAF5D7}" type="parTrans" cxnId="{18D599CB-4A5C-4788-A351-0D29AC9AD2A4}">
      <dgm:prSet/>
      <dgm:spPr/>
      <dgm:t>
        <a:bodyPr/>
        <a:lstStyle/>
        <a:p>
          <a:endParaRPr lang="en-US"/>
        </a:p>
      </dgm:t>
    </dgm:pt>
    <dgm:pt modelId="{2FA5817B-102D-4E68-B76B-3000E06BA30F}" type="sibTrans" cxnId="{18D599CB-4A5C-4788-A351-0D29AC9AD2A4}">
      <dgm:prSet/>
      <dgm:spPr/>
      <dgm:t>
        <a:bodyPr/>
        <a:lstStyle/>
        <a:p>
          <a:endParaRPr lang="en-US"/>
        </a:p>
      </dgm:t>
    </dgm:pt>
    <dgm:pt modelId="{80E56EF7-7B60-4CDA-AE17-284D3C6F30BE}" type="pres">
      <dgm:prSet presAssocID="{B781D7EA-D19C-4133-975B-59178B45ACA3}" presName="Name0" presStyleCnt="0">
        <dgm:presLayoutVars>
          <dgm:dir/>
          <dgm:resizeHandles val="exact"/>
        </dgm:presLayoutVars>
      </dgm:prSet>
      <dgm:spPr/>
    </dgm:pt>
    <dgm:pt modelId="{1D18C2A8-A4CE-40EB-9AF0-BA5646E8D45C}" type="pres">
      <dgm:prSet presAssocID="{5CFA929E-705C-487D-B5A3-292CB89ADB4E}" presName="node" presStyleLbl="node1" presStyleIdx="0" presStyleCnt="3" custLinFactY="-193336" custLinFactNeighborY="-200000">
        <dgm:presLayoutVars>
          <dgm:bulletEnabled val="1"/>
        </dgm:presLayoutVars>
      </dgm:prSet>
      <dgm:spPr/>
    </dgm:pt>
    <dgm:pt modelId="{01EE39A5-7F06-4389-8A67-4FD31ACBCE9A}" type="pres">
      <dgm:prSet presAssocID="{FF29769C-8AF7-46EC-B64D-776443C5CFF3}" presName="sibTrans" presStyleLbl="sibTrans2D1" presStyleIdx="0" presStyleCnt="2"/>
      <dgm:spPr/>
    </dgm:pt>
    <dgm:pt modelId="{822EA4CB-8574-4DE1-B3D4-C8D32A77CB40}" type="pres">
      <dgm:prSet presAssocID="{FF29769C-8AF7-46EC-B64D-776443C5CFF3}" presName="connectorText" presStyleLbl="sibTrans2D1" presStyleIdx="0" presStyleCnt="2"/>
      <dgm:spPr/>
    </dgm:pt>
    <dgm:pt modelId="{B91FBB8F-E3B6-4F24-96B0-D6FB0489A1BD}" type="pres">
      <dgm:prSet presAssocID="{3EFA1627-0C8D-4B37-B454-6BB25221EE77}" presName="node" presStyleLbl="node1" presStyleIdx="1" presStyleCnt="3" custLinFactX="-100000" custLinFactNeighborX="-100185" custLinFactNeighborY="-14646">
        <dgm:presLayoutVars>
          <dgm:bulletEnabled val="1"/>
        </dgm:presLayoutVars>
      </dgm:prSet>
      <dgm:spPr/>
    </dgm:pt>
    <dgm:pt modelId="{5A001A52-7B12-4E6D-818B-CC37B9F5C5B2}" type="pres">
      <dgm:prSet presAssocID="{8422F1F1-A165-4E2D-B53B-3A5D0992423B}" presName="sibTrans" presStyleLbl="sibTrans2D1" presStyleIdx="1" presStyleCnt="2"/>
      <dgm:spPr/>
    </dgm:pt>
    <dgm:pt modelId="{02A4758E-AF65-498C-A1C4-6F5B187BF4D7}" type="pres">
      <dgm:prSet presAssocID="{8422F1F1-A165-4E2D-B53B-3A5D0992423B}" presName="connectorText" presStyleLbl="sibTrans2D1" presStyleIdx="1" presStyleCnt="2"/>
      <dgm:spPr/>
    </dgm:pt>
    <dgm:pt modelId="{83475305-714B-4C58-AE0E-A53F3237CEFA}" type="pres">
      <dgm:prSet presAssocID="{1009C7BA-2A86-4AA2-ACFA-A8DB7D48EB7C}" presName="node" presStyleLbl="node1" presStyleIdx="2" presStyleCnt="3" custLinFactX="-200000" custLinFactY="18340" custLinFactNeighborX="-200836" custLinFactNeighborY="100000">
        <dgm:presLayoutVars>
          <dgm:bulletEnabled val="1"/>
        </dgm:presLayoutVars>
      </dgm:prSet>
      <dgm:spPr/>
    </dgm:pt>
  </dgm:ptLst>
  <dgm:cxnLst>
    <dgm:cxn modelId="{25530720-BD58-4326-BCCC-11F08A66C3D5}" type="presOf" srcId="{B781D7EA-D19C-4133-975B-59178B45ACA3}" destId="{80E56EF7-7B60-4CDA-AE17-284D3C6F30BE}" srcOrd="0" destOrd="0" presId="urn:microsoft.com/office/officeart/2005/8/layout/process1"/>
    <dgm:cxn modelId="{425E443B-A836-4DA7-9FDC-8D4C89E9F739}" srcId="{B781D7EA-D19C-4133-975B-59178B45ACA3}" destId="{3EFA1627-0C8D-4B37-B454-6BB25221EE77}" srcOrd="1" destOrd="0" parTransId="{5BDC80BA-753E-464D-A22D-55982D5B4D89}" sibTransId="{8422F1F1-A165-4E2D-B53B-3A5D0992423B}"/>
    <dgm:cxn modelId="{F10EA46C-61CB-4C37-AAA3-35DF59B4B632}" type="presOf" srcId="{1009C7BA-2A86-4AA2-ACFA-A8DB7D48EB7C}" destId="{83475305-714B-4C58-AE0E-A53F3237CEFA}" srcOrd="0" destOrd="0" presId="urn:microsoft.com/office/officeart/2005/8/layout/process1"/>
    <dgm:cxn modelId="{FD880F4D-6290-46B6-B323-6FBBD6BFE3C8}" type="presOf" srcId="{FF29769C-8AF7-46EC-B64D-776443C5CFF3}" destId="{01EE39A5-7F06-4389-8A67-4FD31ACBCE9A}" srcOrd="0" destOrd="0" presId="urn:microsoft.com/office/officeart/2005/8/layout/process1"/>
    <dgm:cxn modelId="{F4F53FB6-ABAC-4AC6-93AD-B15502FD68F0}" type="presOf" srcId="{8422F1F1-A165-4E2D-B53B-3A5D0992423B}" destId="{5A001A52-7B12-4E6D-818B-CC37B9F5C5B2}" srcOrd="0" destOrd="0" presId="urn:microsoft.com/office/officeart/2005/8/layout/process1"/>
    <dgm:cxn modelId="{FD887FBB-0D25-4581-9C6E-88324F7B2DAC}" type="presOf" srcId="{5CFA929E-705C-487D-B5A3-292CB89ADB4E}" destId="{1D18C2A8-A4CE-40EB-9AF0-BA5646E8D45C}" srcOrd="0" destOrd="0" presId="urn:microsoft.com/office/officeart/2005/8/layout/process1"/>
    <dgm:cxn modelId="{47D73CBC-8843-4A29-8F89-6B0A491348BE}" type="presOf" srcId="{8422F1F1-A165-4E2D-B53B-3A5D0992423B}" destId="{02A4758E-AF65-498C-A1C4-6F5B187BF4D7}" srcOrd="1" destOrd="0" presId="urn:microsoft.com/office/officeart/2005/8/layout/process1"/>
    <dgm:cxn modelId="{18D599CB-4A5C-4788-A351-0D29AC9AD2A4}" srcId="{B781D7EA-D19C-4133-975B-59178B45ACA3}" destId="{1009C7BA-2A86-4AA2-ACFA-A8DB7D48EB7C}" srcOrd="2" destOrd="0" parTransId="{18D7088A-D728-48FF-B5EA-06777CDAF5D7}" sibTransId="{2FA5817B-102D-4E68-B76B-3000E06BA30F}"/>
    <dgm:cxn modelId="{8CD96AE1-F748-4288-AFB0-022B8A2DB544}" type="presOf" srcId="{3EFA1627-0C8D-4B37-B454-6BB25221EE77}" destId="{B91FBB8F-E3B6-4F24-96B0-D6FB0489A1BD}" srcOrd="0" destOrd="0" presId="urn:microsoft.com/office/officeart/2005/8/layout/process1"/>
    <dgm:cxn modelId="{60190BE6-73C5-4836-B33F-3494E2F9A708}" srcId="{B781D7EA-D19C-4133-975B-59178B45ACA3}" destId="{5CFA929E-705C-487D-B5A3-292CB89ADB4E}" srcOrd="0" destOrd="0" parTransId="{9412159A-8177-4ADC-81DA-C76AAEDA6CF5}" sibTransId="{FF29769C-8AF7-46EC-B64D-776443C5CFF3}"/>
    <dgm:cxn modelId="{70FAB8F0-3198-407E-8491-A14BDF600686}" type="presOf" srcId="{FF29769C-8AF7-46EC-B64D-776443C5CFF3}" destId="{822EA4CB-8574-4DE1-B3D4-C8D32A77CB40}" srcOrd="1" destOrd="0" presId="urn:microsoft.com/office/officeart/2005/8/layout/process1"/>
    <dgm:cxn modelId="{7325EBE6-8D80-43B2-9D06-4D2280659316}" type="presParOf" srcId="{80E56EF7-7B60-4CDA-AE17-284D3C6F30BE}" destId="{1D18C2A8-A4CE-40EB-9AF0-BA5646E8D45C}" srcOrd="0" destOrd="0" presId="urn:microsoft.com/office/officeart/2005/8/layout/process1"/>
    <dgm:cxn modelId="{F2AC9282-2667-4A6D-96FE-5807B476751A}" type="presParOf" srcId="{80E56EF7-7B60-4CDA-AE17-284D3C6F30BE}" destId="{01EE39A5-7F06-4389-8A67-4FD31ACBCE9A}" srcOrd="1" destOrd="0" presId="urn:microsoft.com/office/officeart/2005/8/layout/process1"/>
    <dgm:cxn modelId="{4D81CBAC-2247-4063-8440-DC91F7FD5A28}" type="presParOf" srcId="{01EE39A5-7F06-4389-8A67-4FD31ACBCE9A}" destId="{822EA4CB-8574-4DE1-B3D4-C8D32A77CB40}" srcOrd="0" destOrd="0" presId="urn:microsoft.com/office/officeart/2005/8/layout/process1"/>
    <dgm:cxn modelId="{62BE76E8-9FDA-4744-8891-191C5FE7BCAF}" type="presParOf" srcId="{80E56EF7-7B60-4CDA-AE17-284D3C6F30BE}" destId="{B91FBB8F-E3B6-4F24-96B0-D6FB0489A1BD}" srcOrd="2" destOrd="0" presId="urn:microsoft.com/office/officeart/2005/8/layout/process1"/>
    <dgm:cxn modelId="{8C9D7F09-2EAF-450D-A26F-60B17E8846CF}" type="presParOf" srcId="{80E56EF7-7B60-4CDA-AE17-284D3C6F30BE}" destId="{5A001A52-7B12-4E6D-818B-CC37B9F5C5B2}" srcOrd="3" destOrd="0" presId="urn:microsoft.com/office/officeart/2005/8/layout/process1"/>
    <dgm:cxn modelId="{9DC1454D-A2B8-4B0F-9A1B-B66E725DA106}" type="presParOf" srcId="{5A001A52-7B12-4E6D-818B-CC37B9F5C5B2}" destId="{02A4758E-AF65-498C-A1C4-6F5B187BF4D7}" srcOrd="0" destOrd="0" presId="urn:microsoft.com/office/officeart/2005/8/layout/process1"/>
    <dgm:cxn modelId="{9BE2B92D-0080-460C-9B5C-170DFCE3EC98}" type="presParOf" srcId="{80E56EF7-7B60-4CDA-AE17-284D3C6F30BE}" destId="{83475305-714B-4C58-AE0E-A53F3237CEF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81D7EA-D19C-4133-975B-59178B45ACA3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5CFA929E-705C-487D-B5A3-292CB89ADB4E}">
      <dgm:prSet phldrT="[Text]"/>
      <dgm:spPr>
        <a:solidFill>
          <a:srgbClr val="9457B1"/>
        </a:solidFill>
      </dgm:spPr>
      <dgm:t>
        <a:bodyPr/>
        <a:lstStyle/>
        <a:p>
          <a:r>
            <a:rPr lang="en-US"/>
            <a:t>Choose a problem</a:t>
          </a:r>
        </a:p>
      </dgm:t>
    </dgm:pt>
    <dgm:pt modelId="{9412159A-8177-4ADC-81DA-C76AAEDA6CF5}" type="parTrans" cxnId="{60190BE6-73C5-4836-B33F-3494E2F9A708}">
      <dgm:prSet/>
      <dgm:spPr/>
      <dgm:t>
        <a:bodyPr/>
        <a:lstStyle/>
        <a:p>
          <a:endParaRPr lang="en-US"/>
        </a:p>
      </dgm:t>
    </dgm:pt>
    <dgm:pt modelId="{FF29769C-8AF7-46EC-B64D-776443C5CFF3}" type="sibTrans" cxnId="{60190BE6-73C5-4836-B33F-3494E2F9A708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3EFA1627-0C8D-4B37-B454-6BB25221EE77}">
      <dgm:prSet phldrT="[Text]"/>
      <dgm:spPr>
        <a:solidFill>
          <a:srgbClr val="389725"/>
        </a:solidFill>
      </dgm:spPr>
      <dgm:t>
        <a:bodyPr/>
        <a:lstStyle/>
        <a:p>
          <a:r>
            <a:rPr lang="en-US"/>
            <a:t>Connect with others</a:t>
          </a:r>
        </a:p>
      </dgm:t>
    </dgm:pt>
    <dgm:pt modelId="{5BDC80BA-753E-464D-A22D-55982D5B4D89}" type="parTrans" cxnId="{425E443B-A836-4DA7-9FDC-8D4C89E9F739}">
      <dgm:prSet/>
      <dgm:spPr/>
      <dgm:t>
        <a:bodyPr/>
        <a:lstStyle/>
        <a:p>
          <a:endParaRPr lang="en-US"/>
        </a:p>
      </dgm:t>
    </dgm:pt>
    <dgm:pt modelId="{8422F1F1-A165-4E2D-B53B-3A5D0992423B}" type="sibTrans" cxnId="{425E443B-A836-4DA7-9FDC-8D4C89E9F739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1009C7BA-2A86-4AA2-ACFA-A8DB7D48EB7C}">
      <dgm:prSet phldrT="[Text]"/>
      <dgm:spPr>
        <a:solidFill>
          <a:srgbClr val="CA3B33"/>
        </a:solidFill>
      </dgm:spPr>
      <dgm:t>
        <a:bodyPr/>
        <a:lstStyle/>
        <a:p>
          <a:r>
            <a:rPr lang="en-US"/>
            <a:t>Solve together!</a:t>
          </a:r>
        </a:p>
      </dgm:t>
    </dgm:pt>
    <dgm:pt modelId="{18D7088A-D728-48FF-B5EA-06777CDAF5D7}" type="parTrans" cxnId="{18D599CB-4A5C-4788-A351-0D29AC9AD2A4}">
      <dgm:prSet/>
      <dgm:spPr/>
      <dgm:t>
        <a:bodyPr/>
        <a:lstStyle/>
        <a:p>
          <a:endParaRPr lang="en-US"/>
        </a:p>
      </dgm:t>
    </dgm:pt>
    <dgm:pt modelId="{2FA5817B-102D-4E68-B76B-3000E06BA30F}" type="sibTrans" cxnId="{18D599CB-4A5C-4788-A351-0D29AC9AD2A4}">
      <dgm:prSet/>
      <dgm:spPr/>
      <dgm:t>
        <a:bodyPr/>
        <a:lstStyle/>
        <a:p>
          <a:endParaRPr lang="en-US"/>
        </a:p>
      </dgm:t>
    </dgm:pt>
    <dgm:pt modelId="{80E56EF7-7B60-4CDA-AE17-284D3C6F30BE}" type="pres">
      <dgm:prSet presAssocID="{B781D7EA-D19C-4133-975B-59178B45ACA3}" presName="Name0" presStyleCnt="0">
        <dgm:presLayoutVars>
          <dgm:dir/>
          <dgm:resizeHandles val="exact"/>
        </dgm:presLayoutVars>
      </dgm:prSet>
      <dgm:spPr/>
    </dgm:pt>
    <dgm:pt modelId="{1D18C2A8-A4CE-40EB-9AF0-BA5646E8D45C}" type="pres">
      <dgm:prSet presAssocID="{5CFA929E-705C-487D-B5A3-292CB89ADB4E}" presName="node" presStyleLbl="node1" presStyleIdx="0" presStyleCnt="3" custLinFactY="-193336" custLinFactNeighborY="-200000">
        <dgm:presLayoutVars>
          <dgm:bulletEnabled val="1"/>
        </dgm:presLayoutVars>
      </dgm:prSet>
      <dgm:spPr/>
    </dgm:pt>
    <dgm:pt modelId="{01EE39A5-7F06-4389-8A67-4FD31ACBCE9A}" type="pres">
      <dgm:prSet presAssocID="{FF29769C-8AF7-46EC-B64D-776443C5CFF3}" presName="sibTrans" presStyleLbl="sibTrans2D1" presStyleIdx="0" presStyleCnt="2"/>
      <dgm:spPr/>
    </dgm:pt>
    <dgm:pt modelId="{822EA4CB-8574-4DE1-B3D4-C8D32A77CB40}" type="pres">
      <dgm:prSet presAssocID="{FF29769C-8AF7-46EC-B64D-776443C5CFF3}" presName="connectorText" presStyleLbl="sibTrans2D1" presStyleIdx="0" presStyleCnt="2"/>
      <dgm:spPr/>
    </dgm:pt>
    <dgm:pt modelId="{B91FBB8F-E3B6-4F24-96B0-D6FB0489A1BD}" type="pres">
      <dgm:prSet presAssocID="{3EFA1627-0C8D-4B37-B454-6BB25221EE77}" presName="node" presStyleLbl="node1" presStyleIdx="1" presStyleCnt="3" custLinFactX="-100000" custLinFactNeighborX="-100185" custLinFactNeighborY="-14646">
        <dgm:presLayoutVars>
          <dgm:bulletEnabled val="1"/>
        </dgm:presLayoutVars>
      </dgm:prSet>
      <dgm:spPr/>
    </dgm:pt>
    <dgm:pt modelId="{5A001A52-7B12-4E6D-818B-CC37B9F5C5B2}" type="pres">
      <dgm:prSet presAssocID="{8422F1F1-A165-4E2D-B53B-3A5D0992423B}" presName="sibTrans" presStyleLbl="sibTrans2D1" presStyleIdx="1" presStyleCnt="2"/>
      <dgm:spPr/>
    </dgm:pt>
    <dgm:pt modelId="{02A4758E-AF65-498C-A1C4-6F5B187BF4D7}" type="pres">
      <dgm:prSet presAssocID="{8422F1F1-A165-4E2D-B53B-3A5D0992423B}" presName="connectorText" presStyleLbl="sibTrans2D1" presStyleIdx="1" presStyleCnt="2"/>
      <dgm:spPr/>
    </dgm:pt>
    <dgm:pt modelId="{83475305-714B-4C58-AE0E-A53F3237CEFA}" type="pres">
      <dgm:prSet presAssocID="{1009C7BA-2A86-4AA2-ACFA-A8DB7D48EB7C}" presName="node" presStyleLbl="node1" presStyleIdx="2" presStyleCnt="3" custLinFactX="-200000" custLinFactY="18340" custLinFactNeighborX="-200836" custLinFactNeighborY="100000">
        <dgm:presLayoutVars>
          <dgm:bulletEnabled val="1"/>
        </dgm:presLayoutVars>
      </dgm:prSet>
      <dgm:spPr/>
    </dgm:pt>
  </dgm:ptLst>
  <dgm:cxnLst>
    <dgm:cxn modelId="{25530720-BD58-4326-BCCC-11F08A66C3D5}" type="presOf" srcId="{B781D7EA-D19C-4133-975B-59178B45ACA3}" destId="{80E56EF7-7B60-4CDA-AE17-284D3C6F30BE}" srcOrd="0" destOrd="0" presId="urn:microsoft.com/office/officeart/2005/8/layout/process1"/>
    <dgm:cxn modelId="{425E443B-A836-4DA7-9FDC-8D4C89E9F739}" srcId="{B781D7EA-D19C-4133-975B-59178B45ACA3}" destId="{3EFA1627-0C8D-4B37-B454-6BB25221EE77}" srcOrd="1" destOrd="0" parTransId="{5BDC80BA-753E-464D-A22D-55982D5B4D89}" sibTransId="{8422F1F1-A165-4E2D-B53B-3A5D0992423B}"/>
    <dgm:cxn modelId="{F10EA46C-61CB-4C37-AAA3-35DF59B4B632}" type="presOf" srcId="{1009C7BA-2A86-4AA2-ACFA-A8DB7D48EB7C}" destId="{83475305-714B-4C58-AE0E-A53F3237CEFA}" srcOrd="0" destOrd="0" presId="urn:microsoft.com/office/officeart/2005/8/layout/process1"/>
    <dgm:cxn modelId="{FD880F4D-6290-46B6-B323-6FBBD6BFE3C8}" type="presOf" srcId="{FF29769C-8AF7-46EC-B64D-776443C5CFF3}" destId="{01EE39A5-7F06-4389-8A67-4FD31ACBCE9A}" srcOrd="0" destOrd="0" presId="urn:microsoft.com/office/officeart/2005/8/layout/process1"/>
    <dgm:cxn modelId="{F4F53FB6-ABAC-4AC6-93AD-B15502FD68F0}" type="presOf" srcId="{8422F1F1-A165-4E2D-B53B-3A5D0992423B}" destId="{5A001A52-7B12-4E6D-818B-CC37B9F5C5B2}" srcOrd="0" destOrd="0" presId="urn:microsoft.com/office/officeart/2005/8/layout/process1"/>
    <dgm:cxn modelId="{FD887FBB-0D25-4581-9C6E-88324F7B2DAC}" type="presOf" srcId="{5CFA929E-705C-487D-B5A3-292CB89ADB4E}" destId="{1D18C2A8-A4CE-40EB-9AF0-BA5646E8D45C}" srcOrd="0" destOrd="0" presId="urn:microsoft.com/office/officeart/2005/8/layout/process1"/>
    <dgm:cxn modelId="{47D73CBC-8843-4A29-8F89-6B0A491348BE}" type="presOf" srcId="{8422F1F1-A165-4E2D-B53B-3A5D0992423B}" destId="{02A4758E-AF65-498C-A1C4-6F5B187BF4D7}" srcOrd="1" destOrd="0" presId="urn:microsoft.com/office/officeart/2005/8/layout/process1"/>
    <dgm:cxn modelId="{18D599CB-4A5C-4788-A351-0D29AC9AD2A4}" srcId="{B781D7EA-D19C-4133-975B-59178B45ACA3}" destId="{1009C7BA-2A86-4AA2-ACFA-A8DB7D48EB7C}" srcOrd="2" destOrd="0" parTransId="{18D7088A-D728-48FF-B5EA-06777CDAF5D7}" sibTransId="{2FA5817B-102D-4E68-B76B-3000E06BA30F}"/>
    <dgm:cxn modelId="{8CD96AE1-F748-4288-AFB0-022B8A2DB544}" type="presOf" srcId="{3EFA1627-0C8D-4B37-B454-6BB25221EE77}" destId="{B91FBB8F-E3B6-4F24-96B0-D6FB0489A1BD}" srcOrd="0" destOrd="0" presId="urn:microsoft.com/office/officeart/2005/8/layout/process1"/>
    <dgm:cxn modelId="{60190BE6-73C5-4836-B33F-3494E2F9A708}" srcId="{B781D7EA-D19C-4133-975B-59178B45ACA3}" destId="{5CFA929E-705C-487D-B5A3-292CB89ADB4E}" srcOrd="0" destOrd="0" parTransId="{9412159A-8177-4ADC-81DA-C76AAEDA6CF5}" sibTransId="{FF29769C-8AF7-46EC-B64D-776443C5CFF3}"/>
    <dgm:cxn modelId="{70FAB8F0-3198-407E-8491-A14BDF600686}" type="presOf" srcId="{FF29769C-8AF7-46EC-B64D-776443C5CFF3}" destId="{822EA4CB-8574-4DE1-B3D4-C8D32A77CB40}" srcOrd="1" destOrd="0" presId="urn:microsoft.com/office/officeart/2005/8/layout/process1"/>
    <dgm:cxn modelId="{7325EBE6-8D80-43B2-9D06-4D2280659316}" type="presParOf" srcId="{80E56EF7-7B60-4CDA-AE17-284D3C6F30BE}" destId="{1D18C2A8-A4CE-40EB-9AF0-BA5646E8D45C}" srcOrd="0" destOrd="0" presId="urn:microsoft.com/office/officeart/2005/8/layout/process1"/>
    <dgm:cxn modelId="{F2AC9282-2667-4A6D-96FE-5807B476751A}" type="presParOf" srcId="{80E56EF7-7B60-4CDA-AE17-284D3C6F30BE}" destId="{01EE39A5-7F06-4389-8A67-4FD31ACBCE9A}" srcOrd="1" destOrd="0" presId="urn:microsoft.com/office/officeart/2005/8/layout/process1"/>
    <dgm:cxn modelId="{4D81CBAC-2247-4063-8440-DC91F7FD5A28}" type="presParOf" srcId="{01EE39A5-7F06-4389-8A67-4FD31ACBCE9A}" destId="{822EA4CB-8574-4DE1-B3D4-C8D32A77CB40}" srcOrd="0" destOrd="0" presId="urn:microsoft.com/office/officeart/2005/8/layout/process1"/>
    <dgm:cxn modelId="{62BE76E8-9FDA-4744-8891-191C5FE7BCAF}" type="presParOf" srcId="{80E56EF7-7B60-4CDA-AE17-284D3C6F30BE}" destId="{B91FBB8F-E3B6-4F24-96B0-D6FB0489A1BD}" srcOrd="2" destOrd="0" presId="urn:microsoft.com/office/officeart/2005/8/layout/process1"/>
    <dgm:cxn modelId="{8C9D7F09-2EAF-450D-A26F-60B17E8846CF}" type="presParOf" srcId="{80E56EF7-7B60-4CDA-AE17-284D3C6F30BE}" destId="{5A001A52-7B12-4E6D-818B-CC37B9F5C5B2}" srcOrd="3" destOrd="0" presId="urn:microsoft.com/office/officeart/2005/8/layout/process1"/>
    <dgm:cxn modelId="{9DC1454D-A2B8-4B0F-9A1B-B66E725DA106}" type="presParOf" srcId="{5A001A52-7B12-4E6D-818B-CC37B9F5C5B2}" destId="{02A4758E-AF65-498C-A1C4-6F5B187BF4D7}" srcOrd="0" destOrd="0" presId="urn:microsoft.com/office/officeart/2005/8/layout/process1"/>
    <dgm:cxn modelId="{9BE2B92D-0080-460C-9B5C-170DFCE3EC98}" type="presParOf" srcId="{80E56EF7-7B60-4CDA-AE17-284D3C6F30BE}" destId="{83475305-714B-4C58-AE0E-A53F3237CEF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81D7EA-D19C-4133-975B-59178B45ACA3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5CFA929E-705C-487D-B5A3-292CB89ADB4E}">
      <dgm:prSet phldrT="[Text]"/>
      <dgm:spPr>
        <a:solidFill>
          <a:srgbClr val="9457B1"/>
        </a:solidFill>
      </dgm:spPr>
      <dgm:t>
        <a:bodyPr/>
        <a:lstStyle/>
        <a:p>
          <a:r>
            <a:rPr lang="en-US"/>
            <a:t>Choose a problem</a:t>
          </a:r>
        </a:p>
      </dgm:t>
    </dgm:pt>
    <dgm:pt modelId="{9412159A-8177-4ADC-81DA-C76AAEDA6CF5}" type="parTrans" cxnId="{60190BE6-73C5-4836-B33F-3494E2F9A708}">
      <dgm:prSet/>
      <dgm:spPr/>
      <dgm:t>
        <a:bodyPr/>
        <a:lstStyle/>
        <a:p>
          <a:endParaRPr lang="en-US"/>
        </a:p>
      </dgm:t>
    </dgm:pt>
    <dgm:pt modelId="{FF29769C-8AF7-46EC-B64D-776443C5CFF3}" type="sibTrans" cxnId="{60190BE6-73C5-4836-B33F-3494E2F9A708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3EFA1627-0C8D-4B37-B454-6BB25221EE77}">
      <dgm:prSet phldrT="[Text]"/>
      <dgm:spPr>
        <a:solidFill>
          <a:srgbClr val="389725"/>
        </a:solidFill>
      </dgm:spPr>
      <dgm:t>
        <a:bodyPr/>
        <a:lstStyle/>
        <a:p>
          <a:r>
            <a:rPr lang="en-US"/>
            <a:t>Connect with others</a:t>
          </a:r>
        </a:p>
      </dgm:t>
    </dgm:pt>
    <dgm:pt modelId="{5BDC80BA-753E-464D-A22D-55982D5B4D89}" type="parTrans" cxnId="{425E443B-A836-4DA7-9FDC-8D4C89E9F739}">
      <dgm:prSet/>
      <dgm:spPr/>
      <dgm:t>
        <a:bodyPr/>
        <a:lstStyle/>
        <a:p>
          <a:endParaRPr lang="en-US"/>
        </a:p>
      </dgm:t>
    </dgm:pt>
    <dgm:pt modelId="{8422F1F1-A165-4E2D-B53B-3A5D0992423B}" type="sibTrans" cxnId="{425E443B-A836-4DA7-9FDC-8D4C89E9F739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1009C7BA-2A86-4AA2-ACFA-A8DB7D48EB7C}">
      <dgm:prSet phldrT="[Text]"/>
      <dgm:spPr>
        <a:solidFill>
          <a:srgbClr val="CA3B33"/>
        </a:solidFill>
      </dgm:spPr>
      <dgm:t>
        <a:bodyPr/>
        <a:lstStyle/>
        <a:p>
          <a:r>
            <a:rPr lang="en-US"/>
            <a:t>Solve together!</a:t>
          </a:r>
        </a:p>
      </dgm:t>
    </dgm:pt>
    <dgm:pt modelId="{18D7088A-D728-48FF-B5EA-06777CDAF5D7}" type="parTrans" cxnId="{18D599CB-4A5C-4788-A351-0D29AC9AD2A4}">
      <dgm:prSet/>
      <dgm:spPr/>
      <dgm:t>
        <a:bodyPr/>
        <a:lstStyle/>
        <a:p>
          <a:endParaRPr lang="en-US"/>
        </a:p>
      </dgm:t>
    </dgm:pt>
    <dgm:pt modelId="{2FA5817B-102D-4E68-B76B-3000E06BA30F}" type="sibTrans" cxnId="{18D599CB-4A5C-4788-A351-0D29AC9AD2A4}">
      <dgm:prSet/>
      <dgm:spPr/>
      <dgm:t>
        <a:bodyPr/>
        <a:lstStyle/>
        <a:p>
          <a:endParaRPr lang="en-US"/>
        </a:p>
      </dgm:t>
    </dgm:pt>
    <dgm:pt modelId="{80E56EF7-7B60-4CDA-AE17-284D3C6F30BE}" type="pres">
      <dgm:prSet presAssocID="{B781D7EA-D19C-4133-975B-59178B45ACA3}" presName="Name0" presStyleCnt="0">
        <dgm:presLayoutVars>
          <dgm:dir/>
          <dgm:resizeHandles val="exact"/>
        </dgm:presLayoutVars>
      </dgm:prSet>
      <dgm:spPr/>
    </dgm:pt>
    <dgm:pt modelId="{1D18C2A8-A4CE-40EB-9AF0-BA5646E8D45C}" type="pres">
      <dgm:prSet presAssocID="{5CFA929E-705C-487D-B5A3-292CB89ADB4E}" presName="node" presStyleLbl="node1" presStyleIdx="0" presStyleCnt="3" custLinFactY="-193336" custLinFactNeighborY="-200000">
        <dgm:presLayoutVars>
          <dgm:bulletEnabled val="1"/>
        </dgm:presLayoutVars>
      </dgm:prSet>
      <dgm:spPr/>
    </dgm:pt>
    <dgm:pt modelId="{01EE39A5-7F06-4389-8A67-4FD31ACBCE9A}" type="pres">
      <dgm:prSet presAssocID="{FF29769C-8AF7-46EC-B64D-776443C5CFF3}" presName="sibTrans" presStyleLbl="sibTrans2D1" presStyleIdx="0" presStyleCnt="2"/>
      <dgm:spPr/>
    </dgm:pt>
    <dgm:pt modelId="{822EA4CB-8574-4DE1-B3D4-C8D32A77CB40}" type="pres">
      <dgm:prSet presAssocID="{FF29769C-8AF7-46EC-B64D-776443C5CFF3}" presName="connectorText" presStyleLbl="sibTrans2D1" presStyleIdx="0" presStyleCnt="2"/>
      <dgm:spPr/>
    </dgm:pt>
    <dgm:pt modelId="{B91FBB8F-E3B6-4F24-96B0-D6FB0489A1BD}" type="pres">
      <dgm:prSet presAssocID="{3EFA1627-0C8D-4B37-B454-6BB25221EE77}" presName="node" presStyleLbl="node1" presStyleIdx="1" presStyleCnt="3" custLinFactX="-100000" custLinFactNeighborX="-100185" custLinFactNeighborY="-14646">
        <dgm:presLayoutVars>
          <dgm:bulletEnabled val="1"/>
        </dgm:presLayoutVars>
      </dgm:prSet>
      <dgm:spPr/>
    </dgm:pt>
    <dgm:pt modelId="{5A001A52-7B12-4E6D-818B-CC37B9F5C5B2}" type="pres">
      <dgm:prSet presAssocID="{8422F1F1-A165-4E2D-B53B-3A5D0992423B}" presName="sibTrans" presStyleLbl="sibTrans2D1" presStyleIdx="1" presStyleCnt="2"/>
      <dgm:spPr/>
    </dgm:pt>
    <dgm:pt modelId="{02A4758E-AF65-498C-A1C4-6F5B187BF4D7}" type="pres">
      <dgm:prSet presAssocID="{8422F1F1-A165-4E2D-B53B-3A5D0992423B}" presName="connectorText" presStyleLbl="sibTrans2D1" presStyleIdx="1" presStyleCnt="2"/>
      <dgm:spPr/>
    </dgm:pt>
    <dgm:pt modelId="{83475305-714B-4C58-AE0E-A53F3237CEFA}" type="pres">
      <dgm:prSet presAssocID="{1009C7BA-2A86-4AA2-ACFA-A8DB7D48EB7C}" presName="node" presStyleLbl="node1" presStyleIdx="2" presStyleCnt="3" custLinFactX="-200000" custLinFactY="18340" custLinFactNeighborX="-200836" custLinFactNeighborY="100000">
        <dgm:presLayoutVars>
          <dgm:bulletEnabled val="1"/>
        </dgm:presLayoutVars>
      </dgm:prSet>
      <dgm:spPr/>
    </dgm:pt>
  </dgm:ptLst>
  <dgm:cxnLst>
    <dgm:cxn modelId="{25530720-BD58-4326-BCCC-11F08A66C3D5}" type="presOf" srcId="{B781D7EA-D19C-4133-975B-59178B45ACA3}" destId="{80E56EF7-7B60-4CDA-AE17-284D3C6F30BE}" srcOrd="0" destOrd="0" presId="urn:microsoft.com/office/officeart/2005/8/layout/process1"/>
    <dgm:cxn modelId="{425E443B-A836-4DA7-9FDC-8D4C89E9F739}" srcId="{B781D7EA-D19C-4133-975B-59178B45ACA3}" destId="{3EFA1627-0C8D-4B37-B454-6BB25221EE77}" srcOrd="1" destOrd="0" parTransId="{5BDC80BA-753E-464D-A22D-55982D5B4D89}" sibTransId="{8422F1F1-A165-4E2D-B53B-3A5D0992423B}"/>
    <dgm:cxn modelId="{F10EA46C-61CB-4C37-AAA3-35DF59B4B632}" type="presOf" srcId="{1009C7BA-2A86-4AA2-ACFA-A8DB7D48EB7C}" destId="{83475305-714B-4C58-AE0E-A53F3237CEFA}" srcOrd="0" destOrd="0" presId="urn:microsoft.com/office/officeart/2005/8/layout/process1"/>
    <dgm:cxn modelId="{FD880F4D-6290-46B6-B323-6FBBD6BFE3C8}" type="presOf" srcId="{FF29769C-8AF7-46EC-B64D-776443C5CFF3}" destId="{01EE39A5-7F06-4389-8A67-4FD31ACBCE9A}" srcOrd="0" destOrd="0" presId="urn:microsoft.com/office/officeart/2005/8/layout/process1"/>
    <dgm:cxn modelId="{F4F53FB6-ABAC-4AC6-93AD-B15502FD68F0}" type="presOf" srcId="{8422F1F1-A165-4E2D-B53B-3A5D0992423B}" destId="{5A001A52-7B12-4E6D-818B-CC37B9F5C5B2}" srcOrd="0" destOrd="0" presId="urn:microsoft.com/office/officeart/2005/8/layout/process1"/>
    <dgm:cxn modelId="{FD887FBB-0D25-4581-9C6E-88324F7B2DAC}" type="presOf" srcId="{5CFA929E-705C-487D-B5A3-292CB89ADB4E}" destId="{1D18C2A8-A4CE-40EB-9AF0-BA5646E8D45C}" srcOrd="0" destOrd="0" presId="urn:microsoft.com/office/officeart/2005/8/layout/process1"/>
    <dgm:cxn modelId="{47D73CBC-8843-4A29-8F89-6B0A491348BE}" type="presOf" srcId="{8422F1F1-A165-4E2D-B53B-3A5D0992423B}" destId="{02A4758E-AF65-498C-A1C4-6F5B187BF4D7}" srcOrd="1" destOrd="0" presId="urn:microsoft.com/office/officeart/2005/8/layout/process1"/>
    <dgm:cxn modelId="{18D599CB-4A5C-4788-A351-0D29AC9AD2A4}" srcId="{B781D7EA-D19C-4133-975B-59178B45ACA3}" destId="{1009C7BA-2A86-4AA2-ACFA-A8DB7D48EB7C}" srcOrd="2" destOrd="0" parTransId="{18D7088A-D728-48FF-B5EA-06777CDAF5D7}" sibTransId="{2FA5817B-102D-4E68-B76B-3000E06BA30F}"/>
    <dgm:cxn modelId="{8CD96AE1-F748-4288-AFB0-022B8A2DB544}" type="presOf" srcId="{3EFA1627-0C8D-4B37-B454-6BB25221EE77}" destId="{B91FBB8F-E3B6-4F24-96B0-D6FB0489A1BD}" srcOrd="0" destOrd="0" presId="urn:microsoft.com/office/officeart/2005/8/layout/process1"/>
    <dgm:cxn modelId="{60190BE6-73C5-4836-B33F-3494E2F9A708}" srcId="{B781D7EA-D19C-4133-975B-59178B45ACA3}" destId="{5CFA929E-705C-487D-B5A3-292CB89ADB4E}" srcOrd="0" destOrd="0" parTransId="{9412159A-8177-4ADC-81DA-C76AAEDA6CF5}" sibTransId="{FF29769C-8AF7-46EC-B64D-776443C5CFF3}"/>
    <dgm:cxn modelId="{70FAB8F0-3198-407E-8491-A14BDF600686}" type="presOf" srcId="{FF29769C-8AF7-46EC-B64D-776443C5CFF3}" destId="{822EA4CB-8574-4DE1-B3D4-C8D32A77CB40}" srcOrd="1" destOrd="0" presId="urn:microsoft.com/office/officeart/2005/8/layout/process1"/>
    <dgm:cxn modelId="{7325EBE6-8D80-43B2-9D06-4D2280659316}" type="presParOf" srcId="{80E56EF7-7B60-4CDA-AE17-284D3C6F30BE}" destId="{1D18C2A8-A4CE-40EB-9AF0-BA5646E8D45C}" srcOrd="0" destOrd="0" presId="urn:microsoft.com/office/officeart/2005/8/layout/process1"/>
    <dgm:cxn modelId="{F2AC9282-2667-4A6D-96FE-5807B476751A}" type="presParOf" srcId="{80E56EF7-7B60-4CDA-AE17-284D3C6F30BE}" destId="{01EE39A5-7F06-4389-8A67-4FD31ACBCE9A}" srcOrd="1" destOrd="0" presId="urn:microsoft.com/office/officeart/2005/8/layout/process1"/>
    <dgm:cxn modelId="{4D81CBAC-2247-4063-8440-DC91F7FD5A28}" type="presParOf" srcId="{01EE39A5-7F06-4389-8A67-4FD31ACBCE9A}" destId="{822EA4CB-8574-4DE1-B3D4-C8D32A77CB40}" srcOrd="0" destOrd="0" presId="urn:microsoft.com/office/officeart/2005/8/layout/process1"/>
    <dgm:cxn modelId="{62BE76E8-9FDA-4744-8891-191C5FE7BCAF}" type="presParOf" srcId="{80E56EF7-7B60-4CDA-AE17-284D3C6F30BE}" destId="{B91FBB8F-E3B6-4F24-96B0-D6FB0489A1BD}" srcOrd="2" destOrd="0" presId="urn:microsoft.com/office/officeart/2005/8/layout/process1"/>
    <dgm:cxn modelId="{8C9D7F09-2EAF-450D-A26F-60B17E8846CF}" type="presParOf" srcId="{80E56EF7-7B60-4CDA-AE17-284D3C6F30BE}" destId="{5A001A52-7B12-4E6D-818B-CC37B9F5C5B2}" srcOrd="3" destOrd="0" presId="urn:microsoft.com/office/officeart/2005/8/layout/process1"/>
    <dgm:cxn modelId="{9DC1454D-A2B8-4B0F-9A1B-B66E725DA106}" type="presParOf" srcId="{5A001A52-7B12-4E6D-818B-CC37B9F5C5B2}" destId="{02A4758E-AF65-498C-A1C4-6F5B187BF4D7}" srcOrd="0" destOrd="0" presId="urn:microsoft.com/office/officeart/2005/8/layout/process1"/>
    <dgm:cxn modelId="{9BE2B92D-0080-460C-9B5C-170DFCE3EC98}" type="presParOf" srcId="{80E56EF7-7B60-4CDA-AE17-284D3C6F30BE}" destId="{83475305-714B-4C58-AE0E-A53F3237CEF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2E888-7420-4AEA-A404-9F11F45012DC}">
      <dsp:nvSpPr>
        <dsp:cNvPr id="0" name=""/>
        <dsp:cNvSpPr/>
      </dsp:nvSpPr>
      <dsp:spPr>
        <a:xfrm>
          <a:off x="5331" y="587874"/>
          <a:ext cx="2043558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Monday</a:t>
          </a:r>
        </a:p>
      </dsp:txBody>
      <dsp:txXfrm>
        <a:off x="5331" y="587874"/>
        <a:ext cx="2043558" cy="777600"/>
      </dsp:txXfrm>
    </dsp:sp>
    <dsp:sp modelId="{B5CB3459-79E9-4662-81CE-B36E9AF009CF}">
      <dsp:nvSpPr>
        <dsp:cNvPr id="0" name=""/>
        <dsp:cNvSpPr/>
      </dsp:nvSpPr>
      <dsp:spPr>
        <a:xfrm>
          <a:off x="5331" y="1632804"/>
          <a:ext cx="2043558" cy="22883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Types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Multiple Dispatch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Gotchas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/>
            <a:t>Generic programming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/>
            <a:t>Environments</a:t>
          </a:r>
        </a:p>
      </dsp:txBody>
      <dsp:txXfrm>
        <a:off x="5331" y="1632804"/>
        <a:ext cx="2043558" cy="2288300"/>
      </dsp:txXfrm>
    </dsp:sp>
    <dsp:sp modelId="{68A8218E-30A2-44AC-8795-F86EEB7CE9F4}">
      <dsp:nvSpPr>
        <dsp:cNvPr id="0" name=""/>
        <dsp:cNvSpPr/>
      </dsp:nvSpPr>
      <dsp:spPr>
        <a:xfrm>
          <a:off x="2334988" y="587874"/>
          <a:ext cx="2043558" cy="777600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Tuesday</a:t>
          </a:r>
        </a:p>
      </dsp:txBody>
      <dsp:txXfrm>
        <a:off x="2334988" y="587874"/>
        <a:ext cx="2043558" cy="777600"/>
      </dsp:txXfrm>
    </dsp:sp>
    <dsp:sp modelId="{63F46561-1DB7-4E9A-9964-706A4A328324}">
      <dsp:nvSpPr>
        <dsp:cNvPr id="0" name=""/>
        <dsp:cNvSpPr/>
      </dsp:nvSpPr>
      <dsp:spPr>
        <a:xfrm>
          <a:off x="2334988" y="1632804"/>
          <a:ext cx="2043558" cy="2288300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5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Linear algebra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Ecosystem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Workflow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Profiling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Debugging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Revise</a:t>
          </a:r>
        </a:p>
      </dsp:txBody>
      <dsp:txXfrm>
        <a:off x="2334988" y="1632804"/>
        <a:ext cx="2043558" cy="2288300"/>
      </dsp:txXfrm>
    </dsp:sp>
    <dsp:sp modelId="{D0629C12-DF32-4FAB-8CEA-D27CAB37F5E0}">
      <dsp:nvSpPr>
        <dsp:cNvPr id="0" name=""/>
        <dsp:cNvSpPr/>
      </dsp:nvSpPr>
      <dsp:spPr>
        <a:xfrm>
          <a:off x="4664645" y="587874"/>
          <a:ext cx="2043558" cy="777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Wednesday</a:t>
          </a:r>
        </a:p>
      </dsp:txBody>
      <dsp:txXfrm>
        <a:off x="4664645" y="587874"/>
        <a:ext cx="2043558" cy="777600"/>
      </dsp:txXfrm>
    </dsp:sp>
    <dsp:sp modelId="{C4904283-27AE-4ECD-9988-29DB5306850C}">
      <dsp:nvSpPr>
        <dsp:cNvPr id="0" name=""/>
        <dsp:cNvSpPr/>
      </dsp:nvSpPr>
      <dsp:spPr>
        <a:xfrm>
          <a:off x="4664645" y="1632804"/>
          <a:ext cx="2043558" cy="22883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Parallelism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Git + GitHub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MyPackage 1.0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Julia Community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</dsp:txBody>
      <dsp:txXfrm>
        <a:off x="4664645" y="1632804"/>
        <a:ext cx="2043558" cy="2288300"/>
      </dsp:txXfrm>
    </dsp:sp>
    <dsp:sp modelId="{1FA056C6-8B86-44F4-B6EF-C78D73FCEE16}">
      <dsp:nvSpPr>
        <dsp:cNvPr id="0" name=""/>
        <dsp:cNvSpPr/>
      </dsp:nvSpPr>
      <dsp:spPr>
        <a:xfrm>
          <a:off x="6994302" y="587874"/>
          <a:ext cx="2043558" cy="777600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Thursday</a:t>
          </a:r>
        </a:p>
      </dsp:txBody>
      <dsp:txXfrm>
        <a:off x="6994302" y="587874"/>
        <a:ext cx="2043558" cy="777600"/>
      </dsp:txXfrm>
    </dsp:sp>
    <dsp:sp modelId="{2A40A8B6-7F99-42F6-BE74-059AD532E690}">
      <dsp:nvSpPr>
        <dsp:cNvPr id="0" name=""/>
        <dsp:cNvSpPr/>
      </dsp:nvSpPr>
      <dsp:spPr>
        <a:xfrm>
          <a:off x="6994302" y="1632804"/>
          <a:ext cx="2043558" cy="22883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b="1" kern="1200">
            <a:solidFill>
              <a:schemeClr val="bg1">
                <a:lumMod val="50000"/>
              </a:schemeClr>
            </a:solidFill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b="1" kern="1200">
            <a:solidFill>
              <a:schemeClr val="bg1">
                <a:lumMod val="50000"/>
              </a:schemeClr>
            </a:solidFill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>
              <a:solidFill>
                <a:schemeClr val="bg1">
                  <a:lumMod val="50000"/>
                </a:schemeClr>
              </a:solidFill>
            </a:rPr>
            <a:t>- Holiday -</a:t>
          </a:r>
        </a:p>
      </dsp:txBody>
      <dsp:txXfrm>
        <a:off x="6994302" y="1632804"/>
        <a:ext cx="2043558" cy="2288300"/>
      </dsp:txXfrm>
    </dsp:sp>
    <dsp:sp modelId="{E7C04AE6-70E2-4728-91AE-86F9DBAA4D0E}">
      <dsp:nvSpPr>
        <dsp:cNvPr id="0" name=""/>
        <dsp:cNvSpPr/>
      </dsp:nvSpPr>
      <dsp:spPr>
        <a:xfrm>
          <a:off x="9323959" y="587874"/>
          <a:ext cx="2043558" cy="7776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Friday</a:t>
          </a:r>
        </a:p>
      </dsp:txBody>
      <dsp:txXfrm>
        <a:off x="9323959" y="587874"/>
        <a:ext cx="2043558" cy="777600"/>
      </dsp:txXfrm>
    </dsp:sp>
    <dsp:sp modelId="{7A66D1EE-9F14-414D-AD64-B8499783E657}">
      <dsp:nvSpPr>
        <dsp:cNvPr id="0" name=""/>
        <dsp:cNvSpPr/>
      </dsp:nvSpPr>
      <dsp:spPr>
        <a:xfrm>
          <a:off x="9323959" y="1632804"/>
          <a:ext cx="2043558" cy="2288300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>
            <a:solidFill>
              <a:schemeClr val="tx1"/>
            </a:solidFill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>
            <a:solidFill>
              <a:schemeClr val="tx1"/>
            </a:solidFill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Hackathon</a:t>
          </a:r>
          <a:endParaRPr lang="en-US" sz="2400" kern="1200">
            <a:solidFill>
              <a:schemeClr val="tx1"/>
            </a:solidFill>
          </a:endParaRPr>
        </a:p>
      </dsp:txBody>
      <dsp:txXfrm>
        <a:off x="9323959" y="1632804"/>
        <a:ext cx="2043558" cy="2288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8C2A8-A4CE-40EB-9AF0-BA5646E8D45C}">
      <dsp:nvSpPr>
        <dsp:cNvPr id="0" name=""/>
        <dsp:cNvSpPr/>
      </dsp:nvSpPr>
      <dsp:spPr>
        <a:xfrm>
          <a:off x="5847" y="0"/>
          <a:ext cx="1747887" cy="1048732"/>
        </a:xfrm>
        <a:prstGeom prst="roundRect">
          <a:avLst>
            <a:gd name="adj" fmla="val 10000"/>
          </a:avLst>
        </a:prstGeom>
        <a:solidFill>
          <a:srgbClr val="9457B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Choose a problem</a:t>
          </a:r>
        </a:p>
      </dsp:txBody>
      <dsp:txXfrm>
        <a:off x="36563" y="30716"/>
        <a:ext cx="1686455" cy="987300"/>
      </dsp:txXfrm>
    </dsp:sp>
    <dsp:sp modelId="{01EE39A5-7F06-4389-8A67-4FD31ACBCE9A}">
      <dsp:nvSpPr>
        <dsp:cNvPr id="0" name=""/>
        <dsp:cNvSpPr/>
      </dsp:nvSpPr>
      <dsp:spPr>
        <a:xfrm rot="5403107">
          <a:off x="777786" y="1028964"/>
          <a:ext cx="20270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08219" y="1085253"/>
        <a:ext cx="141894" cy="260086"/>
      </dsp:txXfrm>
    </dsp:sp>
    <dsp:sp modelId="{B91FBB8F-E3B6-4F24-96B0-D6FB0489A1BD}">
      <dsp:nvSpPr>
        <dsp:cNvPr id="0" name=""/>
        <dsp:cNvSpPr/>
      </dsp:nvSpPr>
      <dsp:spPr>
        <a:xfrm>
          <a:off x="4554" y="1431198"/>
          <a:ext cx="1747887" cy="1048732"/>
        </a:xfrm>
        <a:prstGeom prst="roundRect">
          <a:avLst>
            <a:gd name="adj" fmla="val 10000"/>
          </a:avLst>
        </a:prstGeom>
        <a:solidFill>
          <a:srgbClr val="38972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Connect with others</a:t>
          </a:r>
        </a:p>
      </dsp:txBody>
      <dsp:txXfrm>
        <a:off x="35270" y="1461914"/>
        <a:ext cx="1686455" cy="987300"/>
      </dsp:txXfrm>
    </dsp:sp>
    <dsp:sp modelId="{5A001A52-7B12-4E6D-818B-CC37B9F5C5B2}">
      <dsp:nvSpPr>
        <dsp:cNvPr id="0" name=""/>
        <dsp:cNvSpPr/>
      </dsp:nvSpPr>
      <dsp:spPr>
        <a:xfrm rot="5411219">
          <a:off x="784532" y="2441349"/>
          <a:ext cx="18334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12124" y="2500542"/>
        <a:ext cx="128342" cy="260086"/>
      </dsp:txXfrm>
    </dsp:sp>
    <dsp:sp modelId="{83475305-714B-4C58-AE0E-A53F3237CEFA}">
      <dsp:nvSpPr>
        <dsp:cNvPr id="0" name=""/>
        <dsp:cNvSpPr/>
      </dsp:nvSpPr>
      <dsp:spPr>
        <a:xfrm>
          <a:off x="3" y="2825865"/>
          <a:ext cx="1747887" cy="1048732"/>
        </a:xfrm>
        <a:prstGeom prst="roundRect">
          <a:avLst>
            <a:gd name="adj" fmla="val 10000"/>
          </a:avLst>
        </a:prstGeom>
        <a:solidFill>
          <a:srgbClr val="CA3B3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 together!</a:t>
          </a:r>
        </a:p>
      </dsp:txBody>
      <dsp:txXfrm>
        <a:off x="30719" y="2856581"/>
        <a:ext cx="1686455" cy="9873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8C2A8-A4CE-40EB-9AF0-BA5646E8D45C}">
      <dsp:nvSpPr>
        <dsp:cNvPr id="0" name=""/>
        <dsp:cNvSpPr/>
      </dsp:nvSpPr>
      <dsp:spPr>
        <a:xfrm>
          <a:off x="5847" y="0"/>
          <a:ext cx="1747887" cy="1048732"/>
        </a:xfrm>
        <a:prstGeom prst="roundRect">
          <a:avLst>
            <a:gd name="adj" fmla="val 10000"/>
          </a:avLst>
        </a:prstGeom>
        <a:solidFill>
          <a:srgbClr val="9457B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Choose a problem</a:t>
          </a:r>
        </a:p>
      </dsp:txBody>
      <dsp:txXfrm>
        <a:off x="36563" y="30716"/>
        <a:ext cx="1686455" cy="987300"/>
      </dsp:txXfrm>
    </dsp:sp>
    <dsp:sp modelId="{01EE39A5-7F06-4389-8A67-4FD31ACBCE9A}">
      <dsp:nvSpPr>
        <dsp:cNvPr id="0" name=""/>
        <dsp:cNvSpPr/>
      </dsp:nvSpPr>
      <dsp:spPr>
        <a:xfrm rot="5403107">
          <a:off x="777786" y="1028964"/>
          <a:ext cx="20270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08219" y="1085253"/>
        <a:ext cx="141894" cy="260086"/>
      </dsp:txXfrm>
    </dsp:sp>
    <dsp:sp modelId="{B91FBB8F-E3B6-4F24-96B0-D6FB0489A1BD}">
      <dsp:nvSpPr>
        <dsp:cNvPr id="0" name=""/>
        <dsp:cNvSpPr/>
      </dsp:nvSpPr>
      <dsp:spPr>
        <a:xfrm>
          <a:off x="4554" y="1431198"/>
          <a:ext cx="1747887" cy="1048732"/>
        </a:xfrm>
        <a:prstGeom prst="roundRect">
          <a:avLst>
            <a:gd name="adj" fmla="val 10000"/>
          </a:avLst>
        </a:prstGeom>
        <a:solidFill>
          <a:srgbClr val="38972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Connect with others</a:t>
          </a:r>
        </a:p>
      </dsp:txBody>
      <dsp:txXfrm>
        <a:off x="35270" y="1461914"/>
        <a:ext cx="1686455" cy="987300"/>
      </dsp:txXfrm>
    </dsp:sp>
    <dsp:sp modelId="{5A001A52-7B12-4E6D-818B-CC37B9F5C5B2}">
      <dsp:nvSpPr>
        <dsp:cNvPr id="0" name=""/>
        <dsp:cNvSpPr/>
      </dsp:nvSpPr>
      <dsp:spPr>
        <a:xfrm rot="5411219">
          <a:off x="784532" y="2441349"/>
          <a:ext cx="18334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12124" y="2500542"/>
        <a:ext cx="128342" cy="260086"/>
      </dsp:txXfrm>
    </dsp:sp>
    <dsp:sp modelId="{83475305-714B-4C58-AE0E-A53F3237CEFA}">
      <dsp:nvSpPr>
        <dsp:cNvPr id="0" name=""/>
        <dsp:cNvSpPr/>
      </dsp:nvSpPr>
      <dsp:spPr>
        <a:xfrm>
          <a:off x="3" y="2825865"/>
          <a:ext cx="1747887" cy="1048732"/>
        </a:xfrm>
        <a:prstGeom prst="roundRect">
          <a:avLst>
            <a:gd name="adj" fmla="val 10000"/>
          </a:avLst>
        </a:prstGeom>
        <a:solidFill>
          <a:srgbClr val="CA3B3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 together!</a:t>
          </a:r>
        </a:p>
      </dsp:txBody>
      <dsp:txXfrm>
        <a:off x="30719" y="2856581"/>
        <a:ext cx="1686455" cy="9873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8C2A8-A4CE-40EB-9AF0-BA5646E8D45C}">
      <dsp:nvSpPr>
        <dsp:cNvPr id="0" name=""/>
        <dsp:cNvSpPr/>
      </dsp:nvSpPr>
      <dsp:spPr>
        <a:xfrm>
          <a:off x="5847" y="0"/>
          <a:ext cx="1747887" cy="1048732"/>
        </a:xfrm>
        <a:prstGeom prst="roundRect">
          <a:avLst>
            <a:gd name="adj" fmla="val 10000"/>
          </a:avLst>
        </a:prstGeom>
        <a:solidFill>
          <a:srgbClr val="9457B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Choose a problem</a:t>
          </a:r>
        </a:p>
      </dsp:txBody>
      <dsp:txXfrm>
        <a:off x="36563" y="30716"/>
        <a:ext cx="1686455" cy="987300"/>
      </dsp:txXfrm>
    </dsp:sp>
    <dsp:sp modelId="{01EE39A5-7F06-4389-8A67-4FD31ACBCE9A}">
      <dsp:nvSpPr>
        <dsp:cNvPr id="0" name=""/>
        <dsp:cNvSpPr/>
      </dsp:nvSpPr>
      <dsp:spPr>
        <a:xfrm rot="5403107">
          <a:off x="777786" y="1028964"/>
          <a:ext cx="20270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08219" y="1085253"/>
        <a:ext cx="141894" cy="260086"/>
      </dsp:txXfrm>
    </dsp:sp>
    <dsp:sp modelId="{B91FBB8F-E3B6-4F24-96B0-D6FB0489A1BD}">
      <dsp:nvSpPr>
        <dsp:cNvPr id="0" name=""/>
        <dsp:cNvSpPr/>
      </dsp:nvSpPr>
      <dsp:spPr>
        <a:xfrm>
          <a:off x="4554" y="1431198"/>
          <a:ext cx="1747887" cy="1048732"/>
        </a:xfrm>
        <a:prstGeom prst="roundRect">
          <a:avLst>
            <a:gd name="adj" fmla="val 10000"/>
          </a:avLst>
        </a:prstGeom>
        <a:solidFill>
          <a:srgbClr val="38972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Connect with others</a:t>
          </a:r>
        </a:p>
      </dsp:txBody>
      <dsp:txXfrm>
        <a:off x="35270" y="1461914"/>
        <a:ext cx="1686455" cy="987300"/>
      </dsp:txXfrm>
    </dsp:sp>
    <dsp:sp modelId="{5A001A52-7B12-4E6D-818B-CC37B9F5C5B2}">
      <dsp:nvSpPr>
        <dsp:cNvPr id="0" name=""/>
        <dsp:cNvSpPr/>
      </dsp:nvSpPr>
      <dsp:spPr>
        <a:xfrm rot="5411219">
          <a:off x="784532" y="2441349"/>
          <a:ext cx="18334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12124" y="2500542"/>
        <a:ext cx="128342" cy="260086"/>
      </dsp:txXfrm>
    </dsp:sp>
    <dsp:sp modelId="{83475305-714B-4C58-AE0E-A53F3237CEFA}">
      <dsp:nvSpPr>
        <dsp:cNvPr id="0" name=""/>
        <dsp:cNvSpPr/>
      </dsp:nvSpPr>
      <dsp:spPr>
        <a:xfrm>
          <a:off x="3" y="2825865"/>
          <a:ext cx="1747887" cy="1048732"/>
        </a:xfrm>
        <a:prstGeom prst="roundRect">
          <a:avLst>
            <a:gd name="adj" fmla="val 10000"/>
          </a:avLst>
        </a:prstGeom>
        <a:solidFill>
          <a:srgbClr val="CA3B3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 together!</a:t>
          </a:r>
        </a:p>
      </dsp:txBody>
      <dsp:txXfrm>
        <a:off x="30719" y="2856581"/>
        <a:ext cx="1686455" cy="98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European Framework of Reference for Languages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language proficiency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science.raphael.poss.name/programming-levels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3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microsoft.com/office/2007/relationships/diagramDrawing" Target="../diagrams/drawing2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microsoft.com/office/2007/relationships/diagramDrawing" Target="../diagrams/drawing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3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7.png"/><Relationship Id="rId9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8979"/>
            <a:ext cx="12192000" cy="76199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7413"/>
            <a:ext cx="9144000" cy="25431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7200" b="1" i="1">
                <a:solidFill>
                  <a:schemeClr val="bg1">
                    <a:lumMod val="95000"/>
                  </a:schemeClr>
                </a:solidFill>
              </a:rPr>
              <a:t>Course Outline</a:t>
            </a:r>
            <a:endParaRPr lang="en-US" sz="5400" b="1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B315CC-4124-4DDD-9264-BA58CDBF80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544857"/>
              </p:ext>
            </p:extLst>
          </p:nvPr>
        </p:nvGraphicFramePr>
        <p:xfrm>
          <a:off x="409575" y="1466850"/>
          <a:ext cx="11372850" cy="5270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7F28F8A-A950-4CB4-91A0-10F215A7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Rough schedule</a:t>
            </a:r>
          </a:p>
        </p:txBody>
      </p:sp>
    </p:spTree>
    <p:extLst>
      <p:ext uri="{BB962C8B-B14F-4D97-AF65-F5344CB8AC3E}">
        <p14:creationId xmlns:p14="http://schemas.microsoft.com/office/powerpoint/2010/main" val="273901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3F84AE-C23C-4C97-BC3A-704EADC13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393" y="1985298"/>
            <a:ext cx="9749214" cy="2185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79F4EF-962F-4B24-B621-74149999BDCA}"/>
              </a:ext>
            </a:extLst>
          </p:cNvPr>
          <p:cNvSpPr txBox="1"/>
          <p:nvPr/>
        </p:nvSpPr>
        <p:spPr>
          <a:xfrm>
            <a:off x="7575608" y="0"/>
            <a:ext cx="4616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4"/>
              </a:rPr>
              <a:t>https://science.raphael.poss.name/programming-levels.html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90BB1-B967-482F-963E-AA83D995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309" y="5067093"/>
            <a:ext cx="9637381" cy="31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3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1091C957-C3CC-4D73-BBE0-25B1063AA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6146" name="Picture 2" descr="Microsoft Reactor on Twitter: &quot;*begins humming âthese are ...">
            <a:extLst>
              <a:ext uri="{FF2B5EF4-FFF2-40B4-BE49-F238E27FC236}">
                <a16:creationId xmlns:a16="http://schemas.microsoft.com/office/drawing/2014/main" id="{4C0C1D7B-23AA-4307-B9DE-B3F44714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62717" y="0"/>
            <a:ext cx="1676400" cy="1676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CED44FAC-E390-47ED-B287-11A924AF1B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0689" y="130969"/>
            <a:ext cx="2571748" cy="14144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https://juliacon.org/2018/assets/img/london_skyline.jpg">
            <a:extLst>
              <a:ext uri="{FF2B5EF4-FFF2-40B4-BE49-F238E27FC236}">
                <a16:creationId xmlns:a16="http://schemas.microsoft.com/office/drawing/2014/main" id="{91EEFB81-5B47-444E-8AA0-C1EB82DC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1623" y="760413"/>
            <a:ext cx="12192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46723-8C78-4FBF-B2E5-ED1B017DF29D}"/>
              </a:ext>
            </a:extLst>
          </p:cNvPr>
          <p:cNvGrpSpPr/>
          <p:nvPr/>
        </p:nvGrpSpPr>
        <p:grpSpPr>
          <a:xfrm>
            <a:off x="666750" y="5052721"/>
            <a:ext cx="3562350" cy="1710029"/>
            <a:chOff x="1152525" y="5025171"/>
            <a:chExt cx="3562350" cy="171002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270C1D6-A49B-425A-9F03-6EF2CD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2525" y="5025171"/>
              <a:ext cx="3562350" cy="12082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6792-C320-4941-AEE8-6DDE25C32AA6}"/>
                </a:ext>
              </a:extLst>
            </p:cNvPr>
            <p:cNvSpPr txBox="1"/>
            <p:nvPr/>
          </p:nvSpPr>
          <p:spPr>
            <a:xfrm>
              <a:off x="2814661" y="6027314"/>
              <a:ext cx="1585889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>
                      <a:lumMod val="85000"/>
                    </a:schemeClr>
                  </a:solidFill>
                  <a:latin typeface="Tamil MN" panose="02020600050405020304" pitchFamily="18" charset="0"/>
                  <a:ea typeface="Tahoma" panose="020B0604030504040204" pitchFamily="34" charset="0"/>
                  <a:cs typeface="Tamil MN" panose="02020600050405020304" pitchFamily="18" charset="0"/>
                </a:rPr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84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8220AAD4-B9E2-49E9-9BE7-5962F4D5A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5651D15-2A69-41F1-A8CC-69D75066C4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161" y="365125"/>
            <a:ext cx="1472308" cy="920624"/>
          </a:xfrm>
          <a:prstGeom prst="rect">
            <a:avLst/>
          </a:prstGeom>
          <a:effectLst>
            <a:glow rad="63500">
              <a:schemeClr val="bg1">
                <a:alpha val="55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1D4A3-8EAE-411C-9FCD-60FCB7939947}"/>
              </a:ext>
            </a:extLst>
          </p:cNvPr>
          <p:cNvSpPr txBox="1"/>
          <p:nvPr/>
        </p:nvSpPr>
        <p:spPr>
          <a:xfrm>
            <a:off x="4720067" y="494937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amil MN" panose="02020600050405020304" pitchFamily="18" charset="0"/>
                <a:ea typeface="Roboto" panose="02000000000000000000" pitchFamily="2" charset="0"/>
                <a:cs typeface="Tamil MN" panose="02020600050405020304" pitchFamily="18" charset="0"/>
              </a:rPr>
              <a:t> Hackathon</a:t>
            </a:r>
            <a:endParaRPr lang="en-US" sz="540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DC54BCB-5955-4B92-91CC-BE9A3E5A3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431161"/>
              </p:ext>
            </p:extLst>
          </p:nvPr>
        </p:nvGraphicFramePr>
        <p:xfrm>
          <a:off x="1393232" y="1967805"/>
          <a:ext cx="6653670" cy="421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7CF3A46D-08C5-4C77-B9DD-4E5BC92B4492}"/>
              </a:ext>
            </a:extLst>
          </p:cNvPr>
          <p:cNvGrpSpPr/>
          <p:nvPr/>
        </p:nvGrpSpPr>
        <p:grpSpPr>
          <a:xfrm>
            <a:off x="4229169" y="5017885"/>
            <a:ext cx="5066567" cy="1013048"/>
            <a:chOff x="4326642" y="4713085"/>
            <a:chExt cx="5066567" cy="1013048"/>
          </a:xfrm>
        </p:grpSpPr>
        <p:pic>
          <p:nvPicPr>
            <p:cNvPr id="14" name="Picture 2" descr="Pizza PNG Images Transparent Free Download | PNGMart.com">
              <a:extLst>
                <a:ext uri="{FF2B5EF4-FFF2-40B4-BE49-F238E27FC236}">
                  <a16:creationId xmlns:a16="http://schemas.microsoft.com/office/drawing/2014/main" id="{64CC5FCF-EB88-48E1-9FB0-806359D7A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8277" y="4713085"/>
              <a:ext cx="1604932" cy="1013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C8DE25-3FA8-4F97-9DBD-3E20DC57244D}"/>
                </a:ext>
              </a:extLst>
            </p:cNvPr>
            <p:cNvSpPr txBox="1"/>
            <p:nvPr/>
          </p:nvSpPr>
          <p:spPr>
            <a:xfrm>
              <a:off x="4326642" y="5003602"/>
              <a:ext cx="341245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rgbClr val="EAB76E"/>
                  </a:solidFill>
                </a:rPr>
                <a:t>Eat free pizza </a:t>
              </a:r>
              <a:r>
                <a:rPr lang="en-US" sz="3600" b="1">
                  <a:solidFill>
                    <a:srgbClr val="EAB76E"/>
                  </a:solidFill>
                  <a:sym typeface="Wingdings" panose="05000000000000000000" pitchFamily="2" charset="2"/>
                </a:rPr>
                <a:t></a:t>
              </a:r>
              <a:endParaRPr lang="en-US" sz="3600" b="1">
                <a:solidFill>
                  <a:srgbClr val="EAB76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261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651D15-2A69-41F1-A8CC-69D75066C4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7161" y="365125"/>
            <a:ext cx="1472308" cy="920624"/>
          </a:xfrm>
          <a:prstGeom prst="rect">
            <a:avLst/>
          </a:prstGeom>
          <a:effectLst>
            <a:glow rad="63500">
              <a:schemeClr val="bg1">
                <a:alpha val="55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1D4A3-8EAE-411C-9FCD-60FCB7939947}"/>
              </a:ext>
            </a:extLst>
          </p:cNvPr>
          <p:cNvSpPr txBox="1"/>
          <p:nvPr/>
        </p:nvSpPr>
        <p:spPr>
          <a:xfrm>
            <a:off x="4720067" y="494937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amil MN" panose="02020600050405020304" pitchFamily="18" charset="0"/>
                <a:ea typeface="Roboto" panose="02000000000000000000" pitchFamily="2" charset="0"/>
                <a:cs typeface="Tamil MN" panose="02020600050405020304" pitchFamily="18" charset="0"/>
              </a:rPr>
              <a:t> Hackathon</a:t>
            </a:r>
            <a:endParaRPr lang="en-US" sz="540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DC54BCB-5955-4B92-91CC-BE9A3E5A31CB}"/>
              </a:ext>
            </a:extLst>
          </p:cNvPr>
          <p:cNvGraphicFramePr/>
          <p:nvPr/>
        </p:nvGraphicFramePr>
        <p:xfrm>
          <a:off x="1393232" y="1967805"/>
          <a:ext cx="6653670" cy="421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7CF3A46D-08C5-4C77-B9DD-4E5BC92B4492}"/>
              </a:ext>
            </a:extLst>
          </p:cNvPr>
          <p:cNvGrpSpPr/>
          <p:nvPr/>
        </p:nvGrpSpPr>
        <p:grpSpPr>
          <a:xfrm>
            <a:off x="4229169" y="5017885"/>
            <a:ext cx="5066567" cy="1013048"/>
            <a:chOff x="4326642" y="4713085"/>
            <a:chExt cx="5066567" cy="1013048"/>
          </a:xfrm>
        </p:grpSpPr>
        <p:pic>
          <p:nvPicPr>
            <p:cNvPr id="14" name="Picture 2" descr="Pizza PNG Images Transparent Free Download | PNGMart.com">
              <a:extLst>
                <a:ext uri="{FF2B5EF4-FFF2-40B4-BE49-F238E27FC236}">
                  <a16:creationId xmlns:a16="http://schemas.microsoft.com/office/drawing/2014/main" id="{64CC5FCF-EB88-48E1-9FB0-806359D7A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8277" y="4713085"/>
              <a:ext cx="1604932" cy="1013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C8DE25-3FA8-4F97-9DBD-3E20DC57244D}"/>
                </a:ext>
              </a:extLst>
            </p:cNvPr>
            <p:cNvSpPr txBox="1"/>
            <p:nvPr/>
          </p:nvSpPr>
          <p:spPr>
            <a:xfrm>
              <a:off x="4326642" y="5003602"/>
              <a:ext cx="341245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rgbClr val="EAB76E"/>
                  </a:solidFill>
                </a:rPr>
                <a:t>Eat free pizza </a:t>
              </a:r>
              <a:r>
                <a:rPr lang="en-US" sz="3600" b="1">
                  <a:solidFill>
                    <a:srgbClr val="EAB76E"/>
                  </a:solidFill>
                  <a:sym typeface="Wingdings" panose="05000000000000000000" pitchFamily="2" charset="2"/>
                </a:rPr>
                <a:t></a:t>
              </a:r>
              <a:endParaRPr lang="en-US" sz="3600" b="1">
                <a:solidFill>
                  <a:srgbClr val="EAB76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148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8220AAD4-B9E2-49E9-9BE7-5962F4D5A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1026" name="Picture 2" descr="DrivenData">
            <a:extLst>
              <a:ext uri="{FF2B5EF4-FFF2-40B4-BE49-F238E27FC236}">
                <a16:creationId xmlns:a16="http://schemas.microsoft.com/office/drawing/2014/main" id="{D025F703-3DD7-4489-AAE1-A7A871730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5602" y="2043541"/>
            <a:ext cx="2958096" cy="29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8C7EB-E743-477B-B81A-8B2A34B63B23}"/>
              </a:ext>
            </a:extLst>
          </p:cNvPr>
          <p:cNvSpPr txBox="1"/>
          <p:nvPr/>
        </p:nvSpPr>
        <p:spPr>
          <a:xfrm>
            <a:off x="12582181" y="5103691"/>
            <a:ext cx="3524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Coding together is fun!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5651D15-2A69-41F1-A8CC-69D75066C4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7161" y="365125"/>
            <a:ext cx="1472308" cy="920624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1D4A3-8EAE-411C-9FCD-60FCB7939947}"/>
              </a:ext>
            </a:extLst>
          </p:cNvPr>
          <p:cNvSpPr txBox="1"/>
          <p:nvPr/>
        </p:nvSpPr>
        <p:spPr>
          <a:xfrm>
            <a:off x="4720067" y="494937"/>
            <a:ext cx="4084773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5400">
                <a:effectLst/>
                <a:latin typeface="Tamil MN" panose="02020600050405020304" pitchFamily="18" charset="0"/>
                <a:ea typeface="Roboto" panose="02000000000000000000" pitchFamily="2" charset="0"/>
                <a:cs typeface="Tamil MN" panose="02020600050405020304" pitchFamily="18" charset="0"/>
              </a:rPr>
              <a:t> Hackathon</a:t>
            </a:r>
            <a:endParaRPr lang="en-US" sz="5400">
              <a:effectLst/>
            </a:endParaRPr>
          </a:p>
        </p:txBody>
      </p:sp>
      <p:pic>
        <p:nvPicPr>
          <p:cNvPr id="2050" name="Picture 2" descr="Pizza PNG Images Transparent Free Download | PNGMart.com">
            <a:extLst>
              <a:ext uri="{FF2B5EF4-FFF2-40B4-BE49-F238E27FC236}">
                <a16:creationId xmlns:a16="http://schemas.microsoft.com/office/drawing/2014/main" id="{22DFA814-52B4-4542-A1B4-153A9C73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3000" y="2660201"/>
            <a:ext cx="211261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04DBD92-4F02-4A21-A4C7-3A151388C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598467"/>
              </p:ext>
            </p:extLst>
          </p:nvPr>
        </p:nvGraphicFramePr>
        <p:xfrm>
          <a:off x="1393232" y="1967805"/>
          <a:ext cx="6653670" cy="421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8282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143</Words>
  <Application>Microsoft Office PowerPoint</Application>
  <PresentationFormat>Widescreen</PresentationFormat>
  <Paragraphs>50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Tamil MN</vt:lpstr>
      <vt:lpstr>Office Theme</vt:lpstr>
      <vt:lpstr>PowerPoint Presentation</vt:lpstr>
      <vt:lpstr>Rough 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Julia test</dc:title>
  <dc:creator>Carsten Bauer</dc:creator>
  <cp:lastModifiedBy>Carsten Bauer</cp:lastModifiedBy>
  <cp:revision>110</cp:revision>
  <dcterms:created xsi:type="dcterms:W3CDTF">2019-07-09T14:14:45Z</dcterms:created>
  <dcterms:modified xsi:type="dcterms:W3CDTF">2019-07-10T17:03:19Z</dcterms:modified>
</cp:coreProperties>
</file>